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24"/>
  </p:notesMasterIdLst>
  <p:sldIdLst>
    <p:sldId id="296" r:id="rId3"/>
    <p:sldId id="258" r:id="rId4"/>
    <p:sldId id="259" r:id="rId5"/>
    <p:sldId id="261" r:id="rId6"/>
    <p:sldId id="263" r:id="rId7"/>
    <p:sldId id="266" r:id="rId8"/>
    <p:sldId id="267" r:id="rId9"/>
    <p:sldId id="297" r:id="rId10"/>
    <p:sldId id="298" r:id="rId11"/>
    <p:sldId id="308" r:id="rId12"/>
    <p:sldId id="305" r:id="rId13"/>
    <p:sldId id="300" r:id="rId14"/>
    <p:sldId id="301" r:id="rId15"/>
    <p:sldId id="302" r:id="rId16"/>
    <p:sldId id="304" r:id="rId17"/>
    <p:sldId id="311" r:id="rId18"/>
    <p:sldId id="309" r:id="rId19"/>
    <p:sldId id="303" r:id="rId20"/>
    <p:sldId id="306" r:id="rId21"/>
    <p:sldId id="307" r:id="rId22"/>
    <p:sldId id="295" r:id="rId23"/>
  </p:sldIdLst>
  <p:sldSz cx="9144000" cy="5143500" type="screen16x9"/>
  <p:notesSz cx="6858000" cy="9144000"/>
  <p:embeddedFontLst>
    <p:embeddedFont>
      <p:font typeface="PT Sans" panose="020B0604020202020204" charset="0"/>
      <p:regular r:id="rId25"/>
      <p:bold r:id="rId26"/>
      <p:italic r:id="rId27"/>
      <p:boldItalic r:id="rId28"/>
    </p:embeddedFont>
    <p:embeddedFont>
      <p:font typeface="Lexend Deca SemiBold" panose="020B0604020202020204" charset="0"/>
      <p:regular r:id="rId29"/>
      <p:bold r:id="rId30"/>
    </p:embeddedFont>
    <p:embeddedFont>
      <p:font typeface="Montserrat" panose="00000500000000000000" pitchFamily="2" charset="0"/>
      <p:regular r:id="rId31"/>
      <p:bold r:id="rId32"/>
      <p:italic r:id="rId33"/>
      <p:boldItalic r:id="rId34"/>
    </p:embeddedFont>
    <p:embeddedFont>
      <p:font typeface="Georgia" panose="02040502050405020303" pitchFamily="18" charset="0"/>
      <p:regular r:id="rId35"/>
      <p:bold r:id="rId36"/>
      <p:italic r:id="rId37"/>
      <p:boldItalic r:id="rId38"/>
    </p:embeddedFont>
    <p:embeddedFont>
      <p:font typeface="Proxima Nova Semibold" panose="020B0604020202020204" charset="0"/>
      <p:regular r:id="rId39"/>
      <p:bold r:id="rId40"/>
      <p:boldItalic r:id="rId41"/>
    </p:embeddedFont>
    <p:embeddedFont>
      <p:font typeface="Archivo ExtraBold" panose="020B0604020202020204" charset="0"/>
      <p:bold r:id="rId42"/>
      <p:boldItalic r:id="rId43"/>
    </p:embeddedFont>
    <p:embeddedFont>
      <p:font typeface="Calibri" panose="020F0502020204030204" pitchFamily="34" charset="0"/>
      <p:regular r:id="rId44"/>
      <p:bold r:id="rId45"/>
      <p:italic r:id="rId46"/>
      <p:boldItalic r:id="rId47"/>
    </p:embeddedFont>
    <p:embeddedFont>
      <p:font typeface="Proxima Nova" panose="020B0604020202020204" charset="0"/>
      <p:regular r:id="rId48"/>
      <p:bold r:id="rId49"/>
      <p:italic r:id="rId50"/>
      <p:boldItalic r:id="rId51"/>
    </p:embeddedFont>
    <p:embeddedFont>
      <p:font typeface="DM Sans" panose="020B0604020202020204" charset="0"/>
      <p:regular r:id="rId52"/>
      <p:bold r:id="rId53"/>
      <p:italic r:id="rId54"/>
      <p:boldItalic r:id="rId55"/>
    </p:embeddedFont>
    <p:embeddedFont>
      <p:font typeface="Anaheim" panose="020B0604020202020204" charset="0"/>
      <p:regular r:id="rId56"/>
    </p:embeddedFont>
    <p:embeddedFont>
      <p:font typeface="Bebas Neue" panose="020B0606020202050201" pitchFamily="34" charset="0"/>
      <p:regular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DA9E156-4035-4193-A4E4-3BD3119E4CA6}">
  <a:tblStyle styleId="{0DA9E156-4035-4193-A4E4-3BD3119E4C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689434F-0BC9-40CA-85D4-F6CEC8C6342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9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50" Type="http://schemas.openxmlformats.org/officeDocument/2006/relationships/font" Target="fonts/font26.fntdata"/><Relationship Id="rId55" Type="http://schemas.openxmlformats.org/officeDocument/2006/relationships/font" Target="fonts/font31.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5.fntdata"/><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3" Type="http://schemas.openxmlformats.org/officeDocument/2006/relationships/font" Target="fonts/font29.fntdata"/><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font" Target="fonts/font24.fntdata"/><Relationship Id="rId56" Type="http://schemas.openxmlformats.org/officeDocument/2006/relationships/font" Target="fonts/font32.fntdata"/><Relationship Id="rId8" Type="http://schemas.openxmlformats.org/officeDocument/2006/relationships/slide" Target="slides/slide6.xml"/><Relationship Id="rId51" Type="http://schemas.openxmlformats.org/officeDocument/2006/relationships/font" Target="fonts/font2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17.fntdata"/><Relationship Id="rId54" Type="http://schemas.openxmlformats.org/officeDocument/2006/relationships/font" Target="fonts/font3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font" Target="fonts/font25.fntdata"/><Relationship Id="rId57" Type="http://schemas.openxmlformats.org/officeDocument/2006/relationships/font" Target="fonts/font33.fntdata"/><Relationship Id="rId10" Type="http://schemas.openxmlformats.org/officeDocument/2006/relationships/slide" Target="slides/slide8.xml"/><Relationship Id="rId31" Type="http://schemas.openxmlformats.org/officeDocument/2006/relationships/font" Target="fonts/font7.fntdata"/><Relationship Id="rId44" Type="http://schemas.openxmlformats.org/officeDocument/2006/relationships/font" Target="fonts/font20.fntdata"/><Relationship Id="rId52" Type="http://schemas.openxmlformats.org/officeDocument/2006/relationships/font" Target="fonts/font28.fntdata"/><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50226C-7982-460B-AD87-4F3D5ECBC1C4}" type="doc">
      <dgm:prSet loTypeId="urn:microsoft.com/office/officeart/2005/8/layout/lProcess2" loCatId="list" qsTypeId="urn:microsoft.com/office/officeart/2005/8/quickstyle/3d2#1" qsCatId="3D" csTypeId="urn:microsoft.com/office/officeart/2005/8/colors/accent1_2" csCatId="accent1" phldr="1"/>
      <dgm:spPr/>
      <dgm:t>
        <a:bodyPr/>
        <a:lstStyle/>
        <a:p>
          <a:endParaRPr lang="x-none"/>
        </a:p>
      </dgm:t>
    </dgm:pt>
    <dgm:pt modelId="{4B7A7ADF-EFFA-4B35-BCE2-3B87F15A68D9}">
      <dgm:prSet phldrT="[Text]" custT="1"/>
      <dgm:spPr>
        <a:solidFill>
          <a:schemeClr val="tx2"/>
        </a:solidFill>
      </dgm:spPr>
      <dgm:t>
        <a:bodyPr/>
        <a:lstStyle/>
        <a:p>
          <a:r>
            <a:rPr lang="fr-FR" sz="2400" b="1" dirty="0" smtClean="0">
              <a:solidFill>
                <a:schemeClr val="bg1"/>
              </a:solidFill>
            </a:rPr>
            <a:t>utilisateur</a:t>
          </a:r>
          <a:endParaRPr lang="x-none" sz="2400" b="1" dirty="0">
            <a:solidFill>
              <a:schemeClr val="bg1"/>
            </a:solidFill>
          </a:endParaRPr>
        </a:p>
      </dgm:t>
    </dgm:pt>
    <dgm:pt modelId="{C6B44E77-E476-4BFC-8355-8964FD3A70C2}" type="parTrans" cxnId="{7A82AFF6-45F7-4E3F-9462-53316D44900C}">
      <dgm:prSet/>
      <dgm:spPr/>
      <dgm:t>
        <a:bodyPr/>
        <a:lstStyle/>
        <a:p>
          <a:endParaRPr lang="x-none"/>
        </a:p>
      </dgm:t>
    </dgm:pt>
    <dgm:pt modelId="{BAFA5286-08AC-4E9F-A235-6AA71AB02441}" type="sibTrans" cxnId="{7A82AFF6-45F7-4E3F-9462-53316D44900C}">
      <dgm:prSet/>
      <dgm:spPr/>
      <dgm:t>
        <a:bodyPr/>
        <a:lstStyle/>
        <a:p>
          <a:endParaRPr lang="x-none"/>
        </a:p>
      </dgm:t>
    </dgm:pt>
    <dgm:pt modelId="{11E493CC-4F17-49FA-AD14-067CE2179BD4}">
      <dgm:prSet phldrT="[Text]"/>
      <dgm:spPr/>
      <dgm:t>
        <a:bodyPr/>
        <a:lstStyle/>
        <a:p>
          <a:r>
            <a:rPr lang="en-US" dirty="0" smtClean="0"/>
            <a:t>Inscription</a:t>
          </a:r>
          <a:endParaRPr lang="x-none" dirty="0"/>
        </a:p>
      </dgm:t>
    </dgm:pt>
    <dgm:pt modelId="{39F77520-E960-4278-8CC9-44CC14CCA96C}" type="parTrans" cxnId="{1E8D5DC3-9531-4D9C-A9B3-2E375BA7209E}">
      <dgm:prSet/>
      <dgm:spPr/>
      <dgm:t>
        <a:bodyPr/>
        <a:lstStyle/>
        <a:p>
          <a:endParaRPr lang="x-none"/>
        </a:p>
      </dgm:t>
    </dgm:pt>
    <dgm:pt modelId="{C75F210A-C619-4D65-9C70-BF1B7C286336}" type="sibTrans" cxnId="{1E8D5DC3-9531-4D9C-A9B3-2E375BA7209E}">
      <dgm:prSet/>
      <dgm:spPr/>
      <dgm:t>
        <a:bodyPr/>
        <a:lstStyle/>
        <a:p>
          <a:endParaRPr lang="x-none"/>
        </a:p>
      </dgm:t>
    </dgm:pt>
    <dgm:pt modelId="{9B56AAB0-098E-42DA-8526-326EBB879879}">
      <dgm:prSet/>
      <dgm:spPr/>
      <dgm:t>
        <a:bodyPr/>
        <a:lstStyle/>
        <a:p>
          <a:r>
            <a:rPr lang="fr-FR" dirty="0" smtClean="0"/>
            <a:t>Login</a:t>
          </a:r>
          <a:endParaRPr lang="x-none" dirty="0"/>
        </a:p>
      </dgm:t>
    </dgm:pt>
    <dgm:pt modelId="{76F32E4C-9CC4-4738-A96E-DBB39C6EDEDE}" type="parTrans" cxnId="{B024199B-617E-4599-AF5D-438EE12945A1}">
      <dgm:prSet/>
      <dgm:spPr/>
      <dgm:t>
        <a:bodyPr/>
        <a:lstStyle/>
        <a:p>
          <a:endParaRPr lang="x-none"/>
        </a:p>
      </dgm:t>
    </dgm:pt>
    <dgm:pt modelId="{65E5F133-E0F2-4BDF-B93E-0A58902E40C6}" type="sibTrans" cxnId="{B024199B-617E-4599-AF5D-438EE12945A1}">
      <dgm:prSet/>
      <dgm:spPr/>
      <dgm:t>
        <a:bodyPr/>
        <a:lstStyle/>
        <a:p>
          <a:endParaRPr lang="x-none"/>
        </a:p>
      </dgm:t>
    </dgm:pt>
    <dgm:pt modelId="{7489F6F1-7B99-4531-BF98-6E6B54141300}">
      <dgm:prSet/>
      <dgm:spPr/>
      <dgm:t>
        <a:bodyPr/>
        <a:lstStyle/>
        <a:p>
          <a:r>
            <a:rPr lang="fr-FR" dirty="0" smtClean="0"/>
            <a:t>Rechercher </a:t>
          </a:r>
          <a:endParaRPr lang="x-none" dirty="0"/>
        </a:p>
      </dgm:t>
    </dgm:pt>
    <dgm:pt modelId="{F9A31A8C-0774-41F3-AA56-094128453851}" type="parTrans" cxnId="{4EBF7F96-6133-4685-98A7-55899186CC49}">
      <dgm:prSet/>
      <dgm:spPr/>
      <dgm:t>
        <a:bodyPr/>
        <a:lstStyle/>
        <a:p>
          <a:endParaRPr lang="fr-FR"/>
        </a:p>
      </dgm:t>
    </dgm:pt>
    <dgm:pt modelId="{60D7D7A2-A94B-4020-9408-747E5C8C77C9}" type="sibTrans" cxnId="{4EBF7F96-6133-4685-98A7-55899186CC49}">
      <dgm:prSet/>
      <dgm:spPr/>
      <dgm:t>
        <a:bodyPr/>
        <a:lstStyle/>
        <a:p>
          <a:endParaRPr lang="fr-FR"/>
        </a:p>
      </dgm:t>
    </dgm:pt>
    <dgm:pt modelId="{FF1C3270-B005-4598-8E21-49445D361F93}">
      <dgm:prSet/>
      <dgm:spPr/>
      <dgm:t>
        <a:bodyPr/>
        <a:lstStyle/>
        <a:p>
          <a:r>
            <a:rPr lang="fr-FR" dirty="0" smtClean="0"/>
            <a:t>Filtre </a:t>
          </a:r>
          <a:endParaRPr lang="x-none" dirty="0"/>
        </a:p>
      </dgm:t>
    </dgm:pt>
    <dgm:pt modelId="{4A333025-8C7B-4D52-A9D3-8240D752DEFF}" type="parTrans" cxnId="{12F82659-9E0C-4E4E-9EAE-99A82C06AEFB}">
      <dgm:prSet/>
      <dgm:spPr/>
      <dgm:t>
        <a:bodyPr/>
        <a:lstStyle/>
        <a:p>
          <a:endParaRPr lang="fr-FR"/>
        </a:p>
      </dgm:t>
    </dgm:pt>
    <dgm:pt modelId="{B9C0EC70-2F53-4D2D-A5C4-2CA636C63E80}" type="sibTrans" cxnId="{12F82659-9E0C-4E4E-9EAE-99A82C06AEFB}">
      <dgm:prSet/>
      <dgm:spPr/>
      <dgm:t>
        <a:bodyPr/>
        <a:lstStyle/>
        <a:p>
          <a:endParaRPr lang="fr-FR"/>
        </a:p>
      </dgm:t>
    </dgm:pt>
    <dgm:pt modelId="{C29D9AB8-6F00-4E53-807C-BC4FD3D3DC1B}">
      <dgm:prSet/>
      <dgm:spPr/>
      <dgm:t>
        <a:bodyPr/>
        <a:lstStyle/>
        <a:p>
          <a:r>
            <a:rPr lang="fr-FR" dirty="0" smtClean="0"/>
            <a:t>Consulter de véhicules électriques </a:t>
          </a:r>
          <a:endParaRPr lang="x-none" dirty="0"/>
        </a:p>
      </dgm:t>
    </dgm:pt>
    <dgm:pt modelId="{7C530184-5B0E-40AC-8C46-A6FEC9A92449}" type="parTrans" cxnId="{80CA0764-64BF-4278-A5E7-965EC3C0E65F}">
      <dgm:prSet/>
      <dgm:spPr/>
      <dgm:t>
        <a:bodyPr/>
        <a:lstStyle/>
        <a:p>
          <a:endParaRPr lang="fr-FR"/>
        </a:p>
      </dgm:t>
    </dgm:pt>
    <dgm:pt modelId="{1505F146-180A-46F7-B755-8690B16455B5}" type="sibTrans" cxnId="{80CA0764-64BF-4278-A5E7-965EC3C0E65F}">
      <dgm:prSet/>
      <dgm:spPr/>
      <dgm:t>
        <a:bodyPr/>
        <a:lstStyle/>
        <a:p>
          <a:endParaRPr lang="fr-FR"/>
        </a:p>
      </dgm:t>
    </dgm:pt>
    <dgm:pt modelId="{59199015-269C-43C4-B660-BF011442435D}" type="pres">
      <dgm:prSet presAssocID="{FE50226C-7982-460B-AD87-4F3D5ECBC1C4}" presName="theList" presStyleCnt="0">
        <dgm:presLayoutVars>
          <dgm:dir/>
          <dgm:animLvl val="lvl"/>
          <dgm:resizeHandles val="exact"/>
        </dgm:presLayoutVars>
      </dgm:prSet>
      <dgm:spPr/>
      <dgm:t>
        <a:bodyPr/>
        <a:lstStyle/>
        <a:p>
          <a:endParaRPr lang="fr-FR"/>
        </a:p>
      </dgm:t>
    </dgm:pt>
    <dgm:pt modelId="{3F4BE22F-032B-4151-A251-00F761410B24}" type="pres">
      <dgm:prSet presAssocID="{4B7A7ADF-EFFA-4B35-BCE2-3B87F15A68D9}" presName="compNode" presStyleCnt="0"/>
      <dgm:spPr/>
    </dgm:pt>
    <dgm:pt modelId="{1F25A3B0-21B4-4FDD-A126-3112773CA9DF}" type="pres">
      <dgm:prSet presAssocID="{4B7A7ADF-EFFA-4B35-BCE2-3B87F15A68D9}" presName="aNode" presStyleLbl="bgShp" presStyleIdx="0" presStyleCnt="1" custLinFactNeighborX="-51745" custLinFactNeighborY="-650"/>
      <dgm:spPr/>
      <dgm:t>
        <a:bodyPr/>
        <a:lstStyle/>
        <a:p>
          <a:endParaRPr lang="fr-FR"/>
        </a:p>
      </dgm:t>
    </dgm:pt>
    <dgm:pt modelId="{F4BFA17B-0FD0-4644-90F0-045A61A8EE02}" type="pres">
      <dgm:prSet presAssocID="{4B7A7ADF-EFFA-4B35-BCE2-3B87F15A68D9}" presName="textNode" presStyleLbl="bgShp" presStyleIdx="0" presStyleCnt="1"/>
      <dgm:spPr/>
      <dgm:t>
        <a:bodyPr/>
        <a:lstStyle/>
        <a:p>
          <a:endParaRPr lang="fr-FR"/>
        </a:p>
      </dgm:t>
    </dgm:pt>
    <dgm:pt modelId="{39B66AF3-5488-4439-A819-0E4787FECF8B}" type="pres">
      <dgm:prSet presAssocID="{4B7A7ADF-EFFA-4B35-BCE2-3B87F15A68D9}" presName="compChildNode" presStyleCnt="0"/>
      <dgm:spPr/>
    </dgm:pt>
    <dgm:pt modelId="{07D5B066-37ED-497A-A226-0271D4590D78}" type="pres">
      <dgm:prSet presAssocID="{4B7A7ADF-EFFA-4B35-BCE2-3B87F15A68D9}" presName="theInnerList" presStyleCnt="0"/>
      <dgm:spPr/>
    </dgm:pt>
    <dgm:pt modelId="{48413FE2-9B1C-4B81-A414-4E384949BB6A}" type="pres">
      <dgm:prSet presAssocID="{11E493CC-4F17-49FA-AD14-067CE2179BD4}" presName="childNode" presStyleLbl="node1" presStyleIdx="0" presStyleCnt="5" custLinFactNeighborX="-813">
        <dgm:presLayoutVars>
          <dgm:bulletEnabled val="1"/>
        </dgm:presLayoutVars>
      </dgm:prSet>
      <dgm:spPr/>
      <dgm:t>
        <a:bodyPr/>
        <a:lstStyle/>
        <a:p>
          <a:endParaRPr lang="fr-FR"/>
        </a:p>
      </dgm:t>
    </dgm:pt>
    <dgm:pt modelId="{2738FB96-14AD-4086-9968-46D790A2FBE8}" type="pres">
      <dgm:prSet presAssocID="{11E493CC-4F17-49FA-AD14-067CE2179BD4}" presName="aSpace2" presStyleCnt="0"/>
      <dgm:spPr/>
    </dgm:pt>
    <dgm:pt modelId="{0CBA4A67-3656-45B9-B534-3DBBC3963761}" type="pres">
      <dgm:prSet presAssocID="{9B56AAB0-098E-42DA-8526-326EBB879879}" presName="childNode" presStyleLbl="node1" presStyleIdx="1" presStyleCnt="5">
        <dgm:presLayoutVars>
          <dgm:bulletEnabled val="1"/>
        </dgm:presLayoutVars>
      </dgm:prSet>
      <dgm:spPr/>
      <dgm:t>
        <a:bodyPr/>
        <a:lstStyle/>
        <a:p>
          <a:endParaRPr lang="fr-FR"/>
        </a:p>
      </dgm:t>
    </dgm:pt>
    <dgm:pt modelId="{25C3DC19-FFE8-45CA-B543-132AF2144BE7}" type="pres">
      <dgm:prSet presAssocID="{9B56AAB0-098E-42DA-8526-326EBB879879}" presName="aSpace2" presStyleCnt="0"/>
      <dgm:spPr/>
    </dgm:pt>
    <dgm:pt modelId="{9ED466A4-DF3C-49A7-8158-7A995E89D77C}" type="pres">
      <dgm:prSet presAssocID="{C29D9AB8-6F00-4E53-807C-BC4FD3D3DC1B}" presName="childNode" presStyleLbl="node1" presStyleIdx="2" presStyleCnt="5">
        <dgm:presLayoutVars>
          <dgm:bulletEnabled val="1"/>
        </dgm:presLayoutVars>
      </dgm:prSet>
      <dgm:spPr/>
      <dgm:t>
        <a:bodyPr/>
        <a:lstStyle/>
        <a:p>
          <a:endParaRPr lang="fr-FR"/>
        </a:p>
      </dgm:t>
    </dgm:pt>
    <dgm:pt modelId="{9417A4F9-397F-4A2E-AEC3-3D80FA0D88AB}" type="pres">
      <dgm:prSet presAssocID="{C29D9AB8-6F00-4E53-807C-BC4FD3D3DC1B}" presName="aSpace2" presStyleCnt="0"/>
      <dgm:spPr/>
    </dgm:pt>
    <dgm:pt modelId="{3DD2DA1C-EC1B-41A5-AB45-77E5A65BFDE0}" type="pres">
      <dgm:prSet presAssocID="{7489F6F1-7B99-4531-BF98-6E6B54141300}" presName="childNode" presStyleLbl="node1" presStyleIdx="3" presStyleCnt="5">
        <dgm:presLayoutVars>
          <dgm:bulletEnabled val="1"/>
        </dgm:presLayoutVars>
      </dgm:prSet>
      <dgm:spPr/>
      <dgm:t>
        <a:bodyPr/>
        <a:lstStyle/>
        <a:p>
          <a:endParaRPr lang="fr-FR"/>
        </a:p>
      </dgm:t>
    </dgm:pt>
    <dgm:pt modelId="{90F58581-FD8A-40E4-95A8-5E200C75E3E1}" type="pres">
      <dgm:prSet presAssocID="{7489F6F1-7B99-4531-BF98-6E6B54141300}" presName="aSpace2" presStyleCnt="0"/>
      <dgm:spPr/>
    </dgm:pt>
    <dgm:pt modelId="{EE8DE2A8-5ECF-48B0-8F41-E8F7C4C352DC}" type="pres">
      <dgm:prSet presAssocID="{FF1C3270-B005-4598-8E21-49445D361F93}" presName="childNode" presStyleLbl="node1" presStyleIdx="4" presStyleCnt="5">
        <dgm:presLayoutVars>
          <dgm:bulletEnabled val="1"/>
        </dgm:presLayoutVars>
      </dgm:prSet>
      <dgm:spPr/>
      <dgm:t>
        <a:bodyPr/>
        <a:lstStyle/>
        <a:p>
          <a:endParaRPr lang="fr-FR"/>
        </a:p>
      </dgm:t>
    </dgm:pt>
  </dgm:ptLst>
  <dgm:cxnLst>
    <dgm:cxn modelId="{12F82659-9E0C-4E4E-9EAE-99A82C06AEFB}" srcId="{4B7A7ADF-EFFA-4B35-BCE2-3B87F15A68D9}" destId="{FF1C3270-B005-4598-8E21-49445D361F93}" srcOrd="4" destOrd="0" parTransId="{4A333025-8C7B-4D52-A9D3-8240D752DEFF}" sibTransId="{B9C0EC70-2F53-4D2D-A5C4-2CA636C63E80}"/>
    <dgm:cxn modelId="{F8B48CA9-1BC7-49F6-B156-ABA8CDE2B244}" type="presOf" srcId="{FF1C3270-B005-4598-8E21-49445D361F93}" destId="{EE8DE2A8-5ECF-48B0-8F41-E8F7C4C352DC}" srcOrd="0" destOrd="0" presId="urn:microsoft.com/office/officeart/2005/8/layout/lProcess2"/>
    <dgm:cxn modelId="{B024199B-617E-4599-AF5D-438EE12945A1}" srcId="{4B7A7ADF-EFFA-4B35-BCE2-3B87F15A68D9}" destId="{9B56AAB0-098E-42DA-8526-326EBB879879}" srcOrd="1" destOrd="0" parTransId="{76F32E4C-9CC4-4738-A96E-DBB39C6EDEDE}" sibTransId="{65E5F133-E0F2-4BDF-B93E-0A58902E40C6}"/>
    <dgm:cxn modelId="{7E1DF78F-8883-495E-B759-5CBF9FDF4999}" type="presOf" srcId="{FE50226C-7982-460B-AD87-4F3D5ECBC1C4}" destId="{59199015-269C-43C4-B660-BF011442435D}" srcOrd="0" destOrd="0" presId="urn:microsoft.com/office/officeart/2005/8/layout/lProcess2"/>
    <dgm:cxn modelId="{23C749A2-CBD4-4907-9AFB-E280B973958D}" type="presOf" srcId="{11E493CC-4F17-49FA-AD14-067CE2179BD4}" destId="{48413FE2-9B1C-4B81-A414-4E384949BB6A}" srcOrd="0" destOrd="0" presId="urn:microsoft.com/office/officeart/2005/8/layout/lProcess2"/>
    <dgm:cxn modelId="{D51D0B53-E3BC-4EC6-9F25-26442FF1FCAD}" type="presOf" srcId="{7489F6F1-7B99-4531-BF98-6E6B54141300}" destId="{3DD2DA1C-EC1B-41A5-AB45-77E5A65BFDE0}" srcOrd="0" destOrd="0" presId="urn:microsoft.com/office/officeart/2005/8/layout/lProcess2"/>
    <dgm:cxn modelId="{473FA648-2FDF-4B92-8A0B-B143E99F2746}" type="presOf" srcId="{C29D9AB8-6F00-4E53-807C-BC4FD3D3DC1B}" destId="{9ED466A4-DF3C-49A7-8158-7A995E89D77C}" srcOrd="0" destOrd="0" presId="urn:microsoft.com/office/officeart/2005/8/layout/lProcess2"/>
    <dgm:cxn modelId="{E2B1F71F-F654-4017-9592-CA905D3045E2}" type="presOf" srcId="{4B7A7ADF-EFFA-4B35-BCE2-3B87F15A68D9}" destId="{F4BFA17B-0FD0-4644-90F0-045A61A8EE02}" srcOrd="1" destOrd="0" presId="urn:microsoft.com/office/officeart/2005/8/layout/lProcess2"/>
    <dgm:cxn modelId="{1E8D5DC3-9531-4D9C-A9B3-2E375BA7209E}" srcId="{4B7A7ADF-EFFA-4B35-BCE2-3B87F15A68D9}" destId="{11E493CC-4F17-49FA-AD14-067CE2179BD4}" srcOrd="0" destOrd="0" parTransId="{39F77520-E960-4278-8CC9-44CC14CCA96C}" sibTransId="{C75F210A-C619-4D65-9C70-BF1B7C286336}"/>
    <dgm:cxn modelId="{4EBF7F96-6133-4685-98A7-55899186CC49}" srcId="{4B7A7ADF-EFFA-4B35-BCE2-3B87F15A68D9}" destId="{7489F6F1-7B99-4531-BF98-6E6B54141300}" srcOrd="3" destOrd="0" parTransId="{F9A31A8C-0774-41F3-AA56-094128453851}" sibTransId="{60D7D7A2-A94B-4020-9408-747E5C8C77C9}"/>
    <dgm:cxn modelId="{DCC662D3-6A7E-4DC4-B0C5-7A0C3CC1D103}" type="presOf" srcId="{4B7A7ADF-EFFA-4B35-BCE2-3B87F15A68D9}" destId="{1F25A3B0-21B4-4FDD-A126-3112773CA9DF}" srcOrd="0" destOrd="0" presId="urn:microsoft.com/office/officeart/2005/8/layout/lProcess2"/>
    <dgm:cxn modelId="{9ABB09EF-0083-459E-B165-2E665B2030C7}" type="presOf" srcId="{9B56AAB0-098E-42DA-8526-326EBB879879}" destId="{0CBA4A67-3656-45B9-B534-3DBBC3963761}" srcOrd="0" destOrd="0" presId="urn:microsoft.com/office/officeart/2005/8/layout/lProcess2"/>
    <dgm:cxn modelId="{7A82AFF6-45F7-4E3F-9462-53316D44900C}" srcId="{FE50226C-7982-460B-AD87-4F3D5ECBC1C4}" destId="{4B7A7ADF-EFFA-4B35-BCE2-3B87F15A68D9}" srcOrd="0" destOrd="0" parTransId="{C6B44E77-E476-4BFC-8355-8964FD3A70C2}" sibTransId="{BAFA5286-08AC-4E9F-A235-6AA71AB02441}"/>
    <dgm:cxn modelId="{80CA0764-64BF-4278-A5E7-965EC3C0E65F}" srcId="{4B7A7ADF-EFFA-4B35-BCE2-3B87F15A68D9}" destId="{C29D9AB8-6F00-4E53-807C-BC4FD3D3DC1B}" srcOrd="2" destOrd="0" parTransId="{7C530184-5B0E-40AC-8C46-A6FEC9A92449}" sibTransId="{1505F146-180A-46F7-B755-8690B16455B5}"/>
    <dgm:cxn modelId="{C3766DE5-EF20-49C2-923C-BFB94596D7F7}" type="presParOf" srcId="{59199015-269C-43C4-B660-BF011442435D}" destId="{3F4BE22F-032B-4151-A251-00F761410B24}" srcOrd="0" destOrd="0" presId="urn:microsoft.com/office/officeart/2005/8/layout/lProcess2"/>
    <dgm:cxn modelId="{D6912FDD-5FC4-4830-82C8-C7AA022ECBD0}" type="presParOf" srcId="{3F4BE22F-032B-4151-A251-00F761410B24}" destId="{1F25A3B0-21B4-4FDD-A126-3112773CA9DF}" srcOrd="0" destOrd="0" presId="urn:microsoft.com/office/officeart/2005/8/layout/lProcess2"/>
    <dgm:cxn modelId="{6A3D942C-5C4B-4AD1-9A8A-D9EC835026F2}" type="presParOf" srcId="{3F4BE22F-032B-4151-A251-00F761410B24}" destId="{F4BFA17B-0FD0-4644-90F0-045A61A8EE02}" srcOrd="1" destOrd="0" presId="urn:microsoft.com/office/officeart/2005/8/layout/lProcess2"/>
    <dgm:cxn modelId="{F85AAC3A-FE79-40C9-82BB-1DDBC08B5B72}" type="presParOf" srcId="{3F4BE22F-032B-4151-A251-00F761410B24}" destId="{39B66AF3-5488-4439-A819-0E4787FECF8B}" srcOrd="2" destOrd="0" presId="urn:microsoft.com/office/officeart/2005/8/layout/lProcess2"/>
    <dgm:cxn modelId="{6FD9CD97-F9FC-4DFA-B00E-86AE6B0F3E3F}" type="presParOf" srcId="{39B66AF3-5488-4439-A819-0E4787FECF8B}" destId="{07D5B066-37ED-497A-A226-0271D4590D78}" srcOrd="0" destOrd="0" presId="urn:microsoft.com/office/officeart/2005/8/layout/lProcess2"/>
    <dgm:cxn modelId="{2F747FD2-492A-4FC4-8C93-8914DE5F8B7B}" type="presParOf" srcId="{07D5B066-37ED-497A-A226-0271D4590D78}" destId="{48413FE2-9B1C-4B81-A414-4E384949BB6A}" srcOrd="0" destOrd="0" presId="urn:microsoft.com/office/officeart/2005/8/layout/lProcess2"/>
    <dgm:cxn modelId="{93E0C6A8-C6F8-4988-93EB-624A2BEE9583}" type="presParOf" srcId="{07D5B066-37ED-497A-A226-0271D4590D78}" destId="{2738FB96-14AD-4086-9968-46D790A2FBE8}" srcOrd="1" destOrd="0" presId="urn:microsoft.com/office/officeart/2005/8/layout/lProcess2"/>
    <dgm:cxn modelId="{98E3DA5F-AFC1-4F96-ACFE-B8D4E2D82337}" type="presParOf" srcId="{07D5B066-37ED-497A-A226-0271D4590D78}" destId="{0CBA4A67-3656-45B9-B534-3DBBC3963761}" srcOrd="2" destOrd="0" presId="urn:microsoft.com/office/officeart/2005/8/layout/lProcess2"/>
    <dgm:cxn modelId="{BD00FC90-B221-4BD1-9AFB-DA455E0EE29D}" type="presParOf" srcId="{07D5B066-37ED-497A-A226-0271D4590D78}" destId="{25C3DC19-FFE8-45CA-B543-132AF2144BE7}" srcOrd="3" destOrd="0" presId="urn:microsoft.com/office/officeart/2005/8/layout/lProcess2"/>
    <dgm:cxn modelId="{11B0939C-37B0-4FA8-ACEC-CBB09878AD79}" type="presParOf" srcId="{07D5B066-37ED-497A-A226-0271D4590D78}" destId="{9ED466A4-DF3C-49A7-8158-7A995E89D77C}" srcOrd="4" destOrd="0" presId="urn:microsoft.com/office/officeart/2005/8/layout/lProcess2"/>
    <dgm:cxn modelId="{957E9983-2E84-4765-B7C3-BE3A321FFF52}" type="presParOf" srcId="{07D5B066-37ED-497A-A226-0271D4590D78}" destId="{9417A4F9-397F-4A2E-AEC3-3D80FA0D88AB}" srcOrd="5" destOrd="0" presId="urn:microsoft.com/office/officeart/2005/8/layout/lProcess2"/>
    <dgm:cxn modelId="{39839FEC-0BDC-4FDF-A022-B300B417ACA6}" type="presParOf" srcId="{07D5B066-37ED-497A-A226-0271D4590D78}" destId="{3DD2DA1C-EC1B-41A5-AB45-77E5A65BFDE0}" srcOrd="6" destOrd="0" presId="urn:microsoft.com/office/officeart/2005/8/layout/lProcess2"/>
    <dgm:cxn modelId="{A7400B24-342E-47A1-A316-7F2BBE7DEFA2}" type="presParOf" srcId="{07D5B066-37ED-497A-A226-0271D4590D78}" destId="{90F58581-FD8A-40E4-95A8-5E200C75E3E1}" srcOrd="7" destOrd="0" presId="urn:microsoft.com/office/officeart/2005/8/layout/lProcess2"/>
    <dgm:cxn modelId="{DB741DC3-28E7-4E7A-B5DE-ABEACA86FF33}" type="presParOf" srcId="{07D5B066-37ED-497A-A226-0271D4590D78}" destId="{EE8DE2A8-5ECF-48B0-8F41-E8F7C4C352DC}" srcOrd="8" destOrd="0" presId="urn:microsoft.com/office/officeart/2005/8/layout/l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25A3B0-21B4-4FDD-A126-3112773CA9DF}">
      <dsp:nvSpPr>
        <dsp:cNvPr id="0" name=""/>
        <dsp:cNvSpPr/>
      </dsp:nvSpPr>
      <dsp:spPr>
        <a:xfrm>
          <a:off x="0" y="0"/>
          <a:ext cx="3696071" cy="3294966"/>
        </a:xfrm>
        <a:prstGeom prst="roundRect">
          <a:avLst>
            <a:gd name="adj" fmla="val 10000"/>
          </a:avLst>
        </a:prstGeom>
        <a:solidFill>
          <a:schemeClr val="tx2"/>
        </a:soli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fr-FR" sz="2400" b="1" kern="1200" dirty="0" smtClean="0">
              <a:solidFill>
                <a:schemeClr val="bg1"/>
              </a:solidFill>
            </a:rPr>
            <a:t>utilisateur</a:t>
          </a:r>
          <a:endParaRPr lang="x-none" sz="2400" b="1" kern="1200" dirty="0">
            <a:solidFill>
              <a:schemeClr val="bg1"/>
            </a:solidFill>
          </a:endParaRPr>
        </a:p>
      </dsp:txBody>
      <dsp:txXfrm>
        <a:off x="0" y="0"/>
        <a:ext cx="3696071" cy="988489"/>
      </dsp:txXfrm>
    </dsp:sp>
    <dsp:sp modelId="{48413FE2-9B1C-4B81-A414-4E384949BB6A}">
      <dsp:nvSpPr>
        <dsp:cNvPr id="0" name=""/>
        <dsp:cNvSpPr/>
      </dsp:nvSpPr>
      <dsp:spPr>
        <a:xfrm>
          <a:off x="345567" y="989113"/>
          <a:ext cx="2956856" cy="381181"/>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US" sz="1400" kern="1200" dirty="0" smtClean="0"/>
            <a:t>Inscription</a:t>
          </a:r>
          <a:endParaRPr lang="x-none" sz="1400" kern="1200" dirty="0"/>
        </a:p>
      </dsp:txBody>
      <dsp:txXfrm>
        <a:off x="356731" y="1000277"/>
        <a:ext cx="2934528" cy="358853"/>
      </dsp:txXfrm>
    </dsp:sp>
    <dsp:sp modelId="{0CBA4A67-3656-45B9-B534-3DBBC3963761}">
      <dsp:nvSpPr>
        <dsp:cNvPr id="0" name=""/>
        <dsp:cNvSpPr/>
      </dsp:nvSpPr>
      <dsp:spPr>
        <a:xfrm>
          <a:off x="369607" y="1428938"/>
          <a:ext cx="2956856" cy="381181"/>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fr-FR" sz="1400" kern="1200" dirty="0" smtClean="0"/>
            <a:t>Login</a:t>
          </a:r>
          <a:endParaRPr lang="x-none" sz="1400" kern="1200" dirty="0"/>
        </a:p>
      </dsp:txBody>
      <dsp:txXfrm>
        <a:off x="380771" y="1440102"/>
        <a:ext cx="2934528" cy="358853"/>
      </dsp:txXfrm>
    </dsp:sp>
    <dsp:sp modelId="{9ED466A4-DF3C-49A7-8158-7A995E89D77C}">
      <dsp:nvSpPr>
        <dsp:cNvPr id="0" name=""/>
        <dsp:cNvSpPr/>
      </dsp:nvSpPr>
      <dsp:spPr>
        <a:xfrm>
          <a:off x="369607" y="1868762"/>
          <a:ext cx="2956856" cy="381181"/>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fr-FR" sz="1400" kern="1200" dirty="0" smtClean="0"/>
            <a:t>Consulter de véhicules électriques </a:t>
          </a:r>
          <a:endParaRPr lang="x-none" sz="1400" kern="1200" dirty="0"/>
        </a:p>
      </dsp:txBody>
      <dsp:txXfrm>
        <a:off x="380771" y="1879926"/>
        <a:ext cx="2934528" cy="358853"/>
      </dsp:txXfrm>
    </dsp:sp>
    <dsp:sp modelId="{3DD2DA1C-EC1B-41A5-AB45-77E5A65BFDE0}">
      <dsp:nvSpPr>
        <dsp:cNvPr id="0" name=""/>
        <dsp:cNvSpPr/>
      </dsp:nvSpPr>
      <dsp:spPr>
        <a:xfrm>
          <a:off x="369607" y="2308587"/>
          <a:ext cx="2956856" cy="381181"/>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fr-FR" sz="1400" kern="1200" dirty="0" smtClean="0"/>
            <a:t>Rechercher </a:t>
          </a:r>
          <a:endParaRPr lang="x-none" sz="1400" kern="1200" dirty="0"/>
        </a:p>
      </dsp:txBody>
      <dsp:txXfrm>
        <a:off x="380771" y="2319751"/>
        <a:ext cx="2934528" cy="358853"/>
      </dsp:txXfrm>
    </dsp:sp>
    <dsp:sp modelId="{EE8DE2A8-5ECF-48B0-8F41-E8F7C4C352DC}">
      <dsp:nvSpPr>
        <dsp:cNvPr id="0" name=""/>
        <dsp:cNvSpPr/>
      </dsp:nvSpPr>
      <dsp:spPr>
        <a:xfrm>
          <a:off x="369607" y="2748412"/>
          <a:ext cx="2956856" cy="381181"/>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fr-FR" sz="1400" kern="1200" dirty="0" smtClean="0"/>
            <a:t>Filtre </a:t>
          </a:r>
          <a:endParaRPr lang="x-none" sz="1400" kern="1200" dirty="0"/>
        </a:p>
      </dsp:txBody>
      <dsp:txXfrm>
        <a:off x="380771" y="2759576"/>
        <a:ext cx="2934528" cy="358853"/>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1">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f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5669087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3886200" y="8686800"/>
            <a:ext cx="2971800" cy="457200"/>
          </a:xfrm>
          <a:prstGeom prst="rect">
            <a:avLst/>
          </a:prstGeom>
          <a:ln/>
        </p:spPr>
        <p:txBody>
          <a:bodyPr/>
          <a:lstStyle/>
          <a:p>
            <a:fld id="{C4F9B006-A739-406E-B061-F7F6941C91AE}" type="slidenum">
              <a:rPr lang="fr-FR"/>
              <a:pPr/>
              <a:t>1</a:t>
            </a:fld>
            <a:endParaRPr lang="fr-FR"/>
          </a:p>
        </p:txBody>
      </p:sp>
      <p:sp>
        <p:nvSpPr>
          <p:cNvPr id="38914" name="Rectangle 2"/>
          <p:cNvSpPr>
            <a:spLocks noGrp="1" noRot="1" noChangeAspect="1" noChangeArrowheads="1" noTextEdit="1"/>
          </p:cNvSpPr>
          <p:nvPr>
            <p:ph type="sldImg"/>
          </p:nvPr>
        </p:nvSpPr>
        <p:spPr>
          <a:xfrm>
            <a:off x="381000" y="685800"/>
            <a:ext cx="6096000" cy="3429000"/>
          </a:xfrm>
          <a:ln/>
        </p:spPr>
      </p:sp>
      <p:sp>
        <p:nvSpPr>
          <p:cNvPr id="38915" name="Rectangle 3"/>
          <p:cNvSpPr>
            <a:spLocks noGrp="1" noChangeArrowheads="1"/>
          </p:cNvSpPr>
          <p:nvPr>
            <p:ph type="body" idx="1"/>
          </p:nvPr>
        </p:nvSpPr>
        <p:spPr/>
        <p:txBody>
          <a:bodyPr/>
          <a:lstStyle/>
          <a:p>
            <a:endParaRPr lang="fr-FR"/>
          </a:p>
        </p:txBody>
      </p:sp>
    </p:spTree>
    <p:extLst>
      <p:ext uri="{BB962C8B-B14F-4D97-AF65-F5344CB8AC3E}">
        <p14:creationId xmlns:p14="http://schemas.microsoft.com/office/powerpoint/2010/main" val="26506270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52473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11763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7434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15369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83354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91934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67643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1865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52032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264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0067279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05888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5"/>
        <p:cNvGrpSpPr/>
        <p:nvPr/>
      </p:nvGrpSpPr>
      <p:grpSpPr>
        <a:xfrm>
          <a:off x="0" y="0"/>
          <a:ext cx="0" cy="0"/>
          <a:chOff x="0" y="0"/>
          <a:chExt cx="0" cy="0"/>
        </a:xfrm>
      </p:grpSpPr>
      <p:sp>
        <p:nvSpPr>
          <p:cNvPr id="7506" name="Google Shape;7506;g1bca7c8454d_0_4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7" name="Google Shape;7507;g1bca7c8454d_0_4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4709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5408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8946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0530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92166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53973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3517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55155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83017"/>
            <a:ext cx="4289100" cy="19635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4600" b="1">
                <a:latin typeface="Montserrat"/>
                <a:ea typeface="Montserrat"/>
                <a:cs typeface="Montserrat"/>
                <a:sym typeface="Montserra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436283"/>
            <a:ext cx="3897900" cy="424200"/>
          </a:xfrm>
          <a:prstGeom prst="rect">
            <a:avLst/>
          </a:prstGeom>
          <a:gradFill>
            <a:gsLst>
              <a:gs pos="0">
                <a:schemeClr val="dk2"/>
              </a:gs>
              <a:gs pos="100000">
                <a:schemeClr val="lt2"/>
              </a:gs>
            </a:gsLst>
            <a:lin ang="0" scaled="0"/>
          </a:grad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rot="10800000" flipH="1">
            <a:off x="495225" y="-1101975"/>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09175" y="4157600"/>
            <a:ext cx="1474500" cy="1474500"/>
          </a:xfrm>
          <a:prstGeom prst="donut">
            <a:avLst>
              <a:gd name="adj" fmla="val 11843"/>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Google Shape;13;p2"/>
          <p:cNvPicPr preferRelativeResize="0"/>
          <p:nvPr/>
        </p:nvPicPr>
        <p:blipFill>
          <a:blip r:embed="rId2">
            <a:alphaModFix/>
          </a:blip>
          <a:stretch>
            <a:fillRect/>
          </a:stretch>
        </p:blipFill>
        <p:spPr>
          <a:xfrm rot="-2700000">
            <a:off x="7290260" y="-2333650"/>
            <a:ext cx="3497580" cy="51435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9" name="Google Shape;89;p18"/>
          <p:cNvSpPr txBox="1">
            <a:spLocks noGrp="1"/>
          </p:cNvSpPr>
          <p:nvPr>
            <p:ph type="subTitle" idx="1"/>
          </p:nvPr>
        </p:nvSpPr>
        <p:spPr>
          <a:xfrm>
            <a:off x="1253225" y="1752432"/>
            <a:ext cx="2811000" cy="836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90" name="Google Shape;90;p18"/>
          <p:cNvSpPr txBox="1">
            <a:spLocks noGrp="1"/>
          </p:cNvSpPr>
          <p:nvPr>
            <p:ph type="subTitle" idx="2"/>
          </p:nvPr>
        </p:nvSpPr>
        <p:spPr>
          <a:xfrm>
            <a:off x="5079776" y="1752432"/>
            <a:ext cx="2811000" cy="836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91" name="Google Shape;91;p18"/>
          <p:cNvSpPr txBox="1">
            <a:spLocks noGrp="1"/>
          </p:cNvSpPr>
          <p:nvPr>
            <p:ph type="subTitle" idx="3"/>
          </p:nvPr>
        </p:nvSpPr>
        <p:spPr>
          <a:xfrm>
            <a:off x="1253225" y="3413007"/>
            <a:ext cx="2811000" cy="836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92" name="Google Shape;92;p18"/>
          <p:cNvSpPr txBox="1">
            <a:spLocks noGrp="1"/>
          </p:cNvSpPr>
          <p:nvPr>
            <p:ph type="subTitle" idx="4"/>
          </p:nvPr>
        </p:nvSpPr>
        <p:spPr>
          <a:xfrm>
            <a:off x="5079776" y="3413007"/>
            <a:ext cx="2811000" cy="836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93" name="Google Shape;93;p18"/>
          <p:cNvSpPr txBox="1">
            <a:spLocks noGrp="1"/>
          </p:cNvSpPr>
          <p:nvPr>
            <p:ph type="subTitle" idx="5"/>
          </p:nvPr>
        </p:nvSpPr>
        <p:spPr>
          <a:xfrm>
            <a:off x="1253224" y="1455550"/>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i="1">
                <a:solidFill>
                  <a:schemeClr val="dk1"/>
                </a:solidFill>
                <a:latin typeface="Lexend Deca SemiBold"/>
                <a:ea typeface="Lexend Deca SemiBold"/>
                <a:cs typeface="Lexend Deca SemiBold"/>
                <a:sym typeface="Lexend Deca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4" name="Google Shape;94;p18"/>
          <p:cNvSpPr txBox="1">
            <a:spLocks noGrp="1"/>
          </p:cNvSpPr>
          <p:nvPr>
            <p:ph type="subTitle" idx="6"/>
          </p:nvPr>
        </p:nvSpPr>
        <p:spPr>
          <a:xfrm>
            <a:off x="1253224" y="3116200"/>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i="1">
                <a:solidFill>
                  <a:schemeClr val="dk1"/>
                </a:solidFill>
                <a:latin typeface="Lexend Deca SemiBold"/>
                <a:ea typeface="Lexend Deca SemiBold"/>
                <a:cs typeface="Lexend Deca SemiBold"/>
                <a:sym typeface="Lexend Deca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5" name="Google Shape;95;p18"/>
          <p:cNvSpPr txBox="1">
            <a:spLocks noGrp="1"/>
          </p:cNvSpPr>
          <p:nvPr>
            <p:ph type="subTitle" idx="7"/>
          </p:nvPr>
        </p:nvSpPr>
        <p:spPr>
          <a:xfrm>
            <a:off x="5079749" y="1455550"/>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i="1">
                <a:solidFill>
                  <a:schemeClr val="dk1"/>
                </a:solidFill>
                <a:latin typeface="Lexend Deca SemiBold"/>
                <a:ea typeface="Lexend Deca SemiBold"/>
                <a:cs typeface="Lexend Deca SemiBold"/>
                <a:sym typeface="Lexend Deca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6" name="Google Shape;96;p18"/>
          <p:cNvSpPr txBox="1">
            <a:spLocks noGrp="1"/>
          </p:cNvSpPr>
          <p:nvPr>
            <p:ph type="subTitle" idx="8"/>
          </p:nvPr>
        </p:nvSpPr>
        <p:spPr>
          <a:xfrm>
            <a:off x="5079749" y="3116200"/>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i="1">
                <a:solidFill>
                  <a:schemeClr val="dk1"/>
                </a:solidFill>
                <a:latin typeface="Lexend Deca SemiBold"/>
                <a:ea typeface="Lexend Deca SemiBold"/>
                <a:cs typeface="Lexend Deca SemiBold"/>
                <a:sym typeface="Lexend Deca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7" name="Google Shape;97;p18"/>
          <p:cNvSpPr/>
          <p:nvPr/>
        </p:nvSpPr>
        <p:spPr>
          <a:xfrm>
            <a:off x="7984950" y="3853225"/>
            <a:ext cx="1855500" cy="1855500"/>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8"/>
          <p:cNvSpPr/>
          <p:nvPr/>
        </p:nvSpPr>
        <p:spPr>
          <a:xfrm>
            <a:off x="8630263" y="4505427"/>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9" name="Google Shape;99;p18"/>
          <p:cNvPicPr preferRelativeResize="0"/>
          <p:nvPr/>
        </p:nvPicPr>
        <p:blipFill>
          <a:blip r:embed="rId2">
            <a:alphaModFix/>
          </a:blip>
          <a:stretch>
            <a:fillRect/>
          </a:stretch>
        </p:blipFill>
        <p:spPr>
          <a:xfrm rot="2700016" flipH="1">
            <a:off x="7770489" y="-2368463"/>
            <a:ext cx="3143844" cy="4623300"/>
          </a:xfrm>
          <a:prstGeom prst="rect">
            <a:avLst/>
          </a:prstGeom>
          <a:noFill/>
          <a:ln>
            <a:noFill/>
          </a:ln>
        </p:spPr>
      </p:pic>
      <p:sp>
        <p:nvSpPr>
          <p:cNvPr id="100" name="Google Shape;100;p18"/>
          <p:cNvSpPr/>
          <p:nvPr/>
        </p:nvSpPr>
        <p:spPr>
          <a:xfrm rot="10800000" flipH="1">
            <a:off x="5798225" y="-1153300"/>
            <a:ext cx="2229600" cy="22296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17"/>
        <p:cNvGrpSpPr/>
        <p:nvPr/>
      </p:nvGrpSpPr>
      <p:grpSpPr>
        <a:xfrm>
          <a:off x="0" y="0"/>
          <a:ext cx="0" cy="0"/>
          <a:chOff x="0" y="0"/>
          <a:chExt cx="0" cy="0"/>
        </a:xfrm>
      </p:grpSpPr>
      <p:sp>
        <p:nvSpPr>
          <p:cNvPr id="118" name="Google Shape;118;p20"/>
          <p:cNvSpPr txBox="1">
            <a:spLocks noGrp="1"/>
          </p:cNvSpPr>
          <p:nvPr>
            <p:ph type="title" hasCustomPrompt="1"/>
          </p:nvPr>
        </p:nvSpPr>
        <p:spPr>
          <a:xfrm>
            <a:off x="1234019" y="1948550"/>
            <a:ext cx="34926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7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19" name="Google Shape;119;p20"/>
          <p:cNvSpPr txBox="1">
            <a:spLocks noGrp="1"/>
          </p:cNvSpPr>
          <p:nvPr>
            <p:ph type="subTitle" idx="1"/>
          </p:nvPr>
        </p:nvSpPr>
        <p:spPr>
          <a:xfrm>
            <a:off x="1234025" y="2660723"/>
            <a:ext cx="3492600" cy="438300"/>
          </a:xfrm>
          <a:prstGeom prst="rect">
            <a:avLst/>
          </a:prstGeom>
          <a:gradFill>
            <a:gsLst>
              <a:gs pos="0">
                <a:schemeClr val="dk2"/>
              </a:gs>
              <a:gs pos="100000">
                <a:schemeClr val="lt2"/>
              </a:gs>
            </a:gsLst>
            <a:lin ang="0" scaled="0"/>
          </a:gra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20" name="Google Shape;120;p20"/>
          <p:cNvSpPr txBox="1">
            <a:spLocks noGrp="1"/>
          </p:cNvSpPr>
          <p:nvPr>
            <p:ph type="title" idx="2" hasCustomPrompt="1"/>
          </p:nvPr>
        </p:nvSpPr>
        <p:spPr>
          <a:xfrm>
            <a:off x="1234019" y="618564"/>
            <a:ext cx="34926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7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1" name="Google Shape;121;p20"/>
          <p:cNvSpPr txBox="1">
            <a:spLocks noGrp="1"/>
          </p:cNvSpPr>
          <p:nvPr>
            <p:ph type="subTitle" idx="3"/>
          </p:nvPr>
        </p:nvSpPr>
        <p:spPr>
          <a:xfrm>
            <a:off x="1234025" y="1317300"/>
            <a:ext cx="3492600" cy="438300"/>
          </a:xfrm>
          <a:prstGeom prst="rect">
            <a:avLst/>
          </a:prstGeom>
          <a:gradFill>
            <a:gsLst>
              <a:gs pos="0">
                <a:schemeClr val="dk2"/>
              </a:gs>
              <a:gs pos="100000">
                <a:schemeClr val="lt2"/>
              </a:gs>
            </a:gsLst>
            <a:lin ang="0" scaled="0"/>
          </a:gra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22" name="Google Shape;122;p20"/>
          <p:cNvSpPr txBox="1">
            <a:spLocks noGrp="1"/>
          </p:cNvSpPr>
          <p:nvPr>
            <p:ph type="title" idx="4" hasCustomPrompt="1"/>
          </p:nvPr>
        </p:nvSpPr>
        <p:spPr>
          <a:xfrm>
            <a:off x="1234019" y="3278525"/>
            <a:ext cx="34926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7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23" name="Google Shape;123;p20"/>
          <p:cNvSpPr txBox="1">
            <a:spLocks noGrp="1"/>
          </p:cNvSpPr>
          <p:nvPr>
            <p:ph type="subTitle" idx="5"/>
          </p:nvPr>
        </p:nvSpPr>
        <p:spPr>
          <a:xfrm>
            <a:off x="1234025" y="3990698"/>
            <a:ext cx="3492600" cy="438300"/>
          </a:xfrm>
          <a:prstGeom prst="rect">
            <a:avLst/>
          </a:prstGeom>
          <a:gradFill>
            <a:gsLst>
              <a:gs pos="0">
                <a:schemeClr val="dk2"/>
              </a:gs>
              <a:gs pos="100000">
                <a:schemeClr val="lt2"/>
              </a:gs>
            </a:gsLst>
            <a:lin ang="0" scaled="0"/>
          </a:grad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24" name="Google Shape;124;p20"/>
          <p:cNvSpPr/>
          <p:nvPr/>
        </p:nvSpPr>
        <p:spPr>
          <a:xfrm>
            <a:off x="-367025" y="2584525"/>
            <a:ext cx="1473600" cy="1473600"/>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3"/>
        <p:cNvGrpSpPr/>
        <p:nvPr/>
      </p:nvGrpSpPr>
      <p:grpSpPr>
        <a:xfrm>
          <a:off x="0" y="0"/>
          <a:ext cx="0" cy="0"/>
          <a:chOff x="0" y="0"/>
          <a:chExt cx="0" cy="0"/>
        </a:xfrm>
      </p:grpSpPr>
      <p:sp>
        <p:nvSpPr>
          <p:cNvPr id="134" name="Google Shape;134;p22"/>
          <p:cNvSpPr/>
          <p:nvPr/>
        </p:nvSpPr>
        <p:spPr>
          <a:xfrm rot="10800000" flipH="1">
            <a:off x="495225" y="-1101975"/>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609175" y="4157600"/>
            <a:ext cx="1474500" cy="1474500"/>
          </a:xfrm>
          <a:prstGeom prst="donut">
            <a:avLst>
              <a:gd name="adj" fmla="val 11843"/>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6" name="Google Shape;136;p22"/>
          <p:cNvPicPr preferRelativeResize="0"/>
          <p:nvPr/>
        </p:nvPicPr>
        <p:blipFill>
          <a:blip r:embed="rId2">
            <a:alphaModFix/>
          </a:blip>
          <a:stretch>
            <a:fillRect/>
          </a:stretch>
        </p:blipFill>
        <p:spPr>
          <a:xfrm rot="-2700000">
            <a:off x="7290260" y="-2333650"/>
            <a:ext cx="3497580" cy="51435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7"/>
        <p:cNvGrpSpPr/>
        <p:nvPr/>
      </p:nvGrpSpPr>
      <p:grpSpPr>
        <a:xfrm>
          <a:off x="0" y="0"/>
          <a:ext cx="0" cy="0"/>
          <a:chOff x="0" y="0"/>
          <a:chExt cx="0" cy="0"/>
        </a:xfrm>
      </p:grpSpPr>
      <p:pic>
        <p:nvPicPr>
          <p:cNvPr id="138" name="Google Shape;138;p23"/>
          <p:cNvPicPr preferRelativeResize="0"/>
          <p:nvPr/>
        </p:nvPicPr>
        <p:blipFill>
          <a:blip r:embed="rId2">
            <a:alphaModFix/>
          </a:blip>
          <a:stretch>
            <a:fillRect/>
          </a:stretch>
        </p:blipFill>
        <p:spPr>
          <a:xfrm rot="8100000">
            <a:off x="-1642590" y="-3434350"/>
            <a:ext cx="3497580" cy="5143500"/>
          </a:xfrm>
          <a:prstGeom prst="rect">
            <a:avLst/>
          </a:prstGeom>
          <a:noFill/>
          <a:ln>
            <a:noFill/>
          </a:ln>
        </p:spPr>
      </p:pic>
      <p:sp>
        <p:nvSpPr>
          <p:cNvPr id="139" name="Google Shape;139;p23"/>
          <p:cNvSpPr/>
          <p:nvPr/>
        </p:nvSpPr>
        <p:spPr>
          <a:xfrm>
            <a:off x="-573550" y="4048550"/>
            <a:ext cx="1855500" cy="1855500"/>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3"/>
          <p:cNvSpPr/>
          <p:nvPr/>
        </p:nvSpPr>
        <p:spPr>
          <a:xfrm>
            <a:off x="71763" y="4700752"/>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flipH="1">
            <a:off x="7862725" y="1927425"/>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8724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 name="Google Shape;26;p5"/>
          <p:cNvSpPr txBox="1">
            <a:spLocks noGrp="1"/>
          </p:cNvSpPr>
          <p:nvPr>
            <p:ph type="subTitle" idx="1"/>
          </p:nvPr>
        </p:nvSpPr>
        <p:spPr>
          <a:xfrm>
            <a:off x="974301" y="3467350"/>
            <a:ext cx="2776500" cy="1038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None/>
              <a:defRPr sz="1400"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 name="Google Shape;27;p5"/>
          <p:cNvSpPr txBox="1">
            <a:spLocks noGrp="1"/>
          </p:cNvSpPr>
          <p:nvPr>
            <p:ph type="subTitle" idx="2"/>
          </p:nvPr>
        </p:nvSpPr>
        <p:spPr>
          <a:xfrm>
            <a:off x="974300" y="1770950"/>
            <a:ext cx="2776500" cy="1038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None/>
              <a:defRPr sz="1400"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 name="Google Shape;28;p5"/>
          <p:cNvSpPr txBox="1">
            <a:spLocks noGrp="1"/>
          </p:cNvSpPr>
          <p:nvPr>
            <p:ph type="subTitle" idx="3"/>
          </p:nvPr>
        </p:nvSpPr>
        <p:spPr>
          <a:xfrm>
            <a:off x="974300" y="1286750"/>
            <a:ext cx="27765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i="1">
                <a:solidFill>
                  <a:schemeClr val="dk1"/>
                </a:solidFill>
                <a:latin typeface="Lexend Deca SemiBold"/>
                <a:ea typeface="Lexend Deca SemiBold"/>
                <a:cs typeface="Lexend Deca SemiBold"/>
                <a:sym typeface="Lexend Deca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9" name="Google Shape;29;p5"/>
          <p:cNvSpPr txBox="1">
            <a:spLocks noGrp="1"/>
          </p:cNvSpPr>
          <p:nvPr>
            <p:ph type="subTitle" idx="4"/>
          </p:nvPr>
        </p:nvSpPr>
        <p:spPr>
          <a:xfrm>
            <a:off x="974305" y="2983150"/>
            <a:ext cx="27765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i="1">
                <a:solidFill>
                  <a:schemeClr val="dk1"/>
                </a:solidFill>
                <a:latin typeface="Lexend Deca SemiBold"/>
                <a:ea typeface="Lexend Deca SemiBold"/>
                <a:cs typeface="Lexend Deca SemiBold"/>
                <a:sym typeface="Lexend Deca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30" name="Google Shape;30;p5"/>
          <p:cNvPicPr preferRelativeResize="0"/>
          <p:nvPr/>
        </p:nvPicPr>
        <p:blipFill>
          <a:blip r:embed="rId2">
            <a:alphaModFix/>
          </a:blip>
          <a:stretch>
            <a:fillRect/>
          </a:stretch>
        </p:blipFill>
        <p:spPr>
          <a:xfrm rot="-8100000" flipH="1">
            <a:off x="6229460" y="2377875"/>
            <a:ext cx="349758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4394375" y="1061100"/>
            <a:ext cx="429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 name="Google Shape;37;p7"/>
          <p:cNvSpPr txBox="1">
            <a:spLocks noGrp="1"/>
          </p:cNvSpPr>
          <p:nvPr>
            <p:ph type="subTitle" idx="1"/>
          </p:nvPr>
        </p:nvSpPr>
        <p:spPr>
          <a:xfrm>
            <a:off x="4394375" y="1775375"/>
            <a:ext cx="4294800" cy="2057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lt2"/>
              </a:buClr>
              <a:buSzPts val="1200"/>
              <a:buFont typeface="Nunito Light"/>
              <a:buChar char="●"/>
              <a:defRPr sz="1400"/>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1600"/>
              </a:spcBef>
              <a:spcAft>
                <a:spcPts val="0"/>
              </a:spcAft>
              <a:buClr>
                <a:srgbClr val="E76A28"/>
              </a:buClr>
              <a:buSzPts val="1200"/>
              <a:buFont typeface="Nunito Light"/>
              <a:buChar char="■"/>
              <a:defRPr/>
            </a:lvl3pPr>
            <a:lvl4pPr lvl="3" algn="ctr" rtl="0">
              <a:lnSpc>
                <a:spcPct val="100000"/>
              </a:lnSpc>
              <a:spcBef>
                <a:spcPts val="1600"/>
              </a:spcBef>
              <a:spcAft>
                <a:spcPts val="0"/>
              </a:spcAft>
              <a:buClr>
                <a:srgbClr val="E76A28"/>
              </a:buClr>
              <a:buSzPts val="1200"/>
              <a:buFont typeface="Nunito Light"/>
              <a:buChar char="●"/>
              <a:defRPr/>
            </a:lvl4pPr>
            <a:lvl5pPr lvl="4" algn="ctr" rtl="0">
              <a:lnSpc>
                <a:spcPct val="100000"/>
              </a:lnSpc>
              <a:spcBef>
                <a:spcPts val="1600"/>
              </a:spcBef>
              <a:spcAft>
                <a:spcPts val="0"/>
              </a:spcAft>
              <a:buClr>
                <a:srgbClr val="E76A28"/>
              </a:buClr>
              <a:buSzPts val="1200"/>
              <a:buFont typeface="Nunito Light"/>
              <a:buChar char="○"/>
              <a:defRPr/>
            </a:lvl5pPr>
            <a:lvl6pPr lvl="5" algn="ctr" rtl="0">
              <a:lnSpc>
                <a:spcPct val="100000"/>
              </a:lnSpc>
              <a:spcBef>
                <a:spcPts val="1600"/>
              </a:spcBef>
              <a:spcAft>
                <a:spcPts val="0"/>
              </a:spcAft>
              <a:buClr>
                <a:srgbClr val="999999"/>
              </a:buClr>
              <a:buSzPts val="1200"/>
              <a:buFont typeface="Nunito Light"/>
              <a:buChar char="■"/>
              <a:defRPr/>
            </a:lvl6pPr>
            <a:lvl7pPr lvl="6" algn="ctr" rtl="0">
              <a:lnSpc>
                <a:spcPct val="100000"/>
              </a:lnSpc>
              <a:spcBef>
                <a:spcPts val="1600"/>
              </a:spcBef>
              <a:spcAft>
                <a:spcPts val="0"/>
              </a:spcAft>
              <a:buClr>
                <a:srgbClr val="999999"/>
              </a:buClr>
              <a:buSzPts val="1200"/>
              <a:buFont typeface="Nunito Light"/>
              <a:buChar char="●"/>
              <a:defRPr/>
            </a:lvl7pPr>
            <a:lvl8pPr lvl="7" algn="ctr" rtl="0">
              <a:lnSpc>
                <a:spcPct val="100000"/>
              </a:lnSpc>
              <a:spcBef>
                <a:spcPts val="1600"/>
              </a:spcBef>
              <a:spcAft>
                <a:spcPts val="0"/>
              </a:spcAft>
              <a:buClr>
                <a:srgbClr val="999999"/>
              </a:buClr>
              <a:buSzPts val="1200"/>
              <a:buFont typeface="Nunito Light"/>
              <a:buChar char="○"/>
              <a:defRPr/>
            </a:lvl8pPr>
            <a:lvl9pPr lvl="8" algn="ctr" rtl="0">
              <a:lnSpc>
                <a:spcPct val="100000"/>
              </a:lnSpc>
              <a:spcBef>
                <a:spcPts val="1600"/>
              </a:spcBef>
              <a:spcAft>
                <a:spcPts val="1600"/>
              </a:spcAft>
              <a:buClr>
                <a:srgbClr val="999999"/>
              </a:buClr>
              <a:buSzPts val="1200"/>
              <a:buFont typeface="Nunito Light"/>
              <a:buChar char="■"/>
              <a:defRPr/>
            </a:lvl9pPr>
          </a:lstStyle>
          <a:p>
            <a:endParaRPr/>
          </a:p>
        </p:txBody>
      </p:sp>
      <p:sp>
        <p:nvSpPr>
          <p:cNvPr id="38" name="Google Shape;38;p7"/>
          <p:cNvSpPr>
            <a:spLocks noGrp="1"/>
          </p:cNvSpPr>
          <p:nvPr>
            <p:ph type="pic" idx="2"/>
          </p:nvPr>
        </p:nvSpPr>
        <p:spPr>
          <a:xfrm>
            <a:off x="713225" y="539500"/>
            <a:ext cx="3119100" cy="4064400"/>
          </a:xfrm>
          <a:prstGeom prst="rect">
            <a:avLst/>
          </a:prstGeom>
          <a:noFill/>
          <a:ln>
            <a:noFill/>
          </a:ln>
        </p:spPr>
      </p:sp>
      <p:sp>
        <p:nvSpPr>
          <p:cNvPr id="39" name="Google Shape;39;p7"/>
          <p:cNvSpPr/>
          <p:nvPr/>
        </p:nvSpPr>
        <p:spPr>
          <a:xfrm>
            <a:off x="8204100" y="4215250"/>
            <a:ext cx="1258800" cy="1258800"/>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p:nvPr/>
        </p:nvSpPr>
        <p:spPr>
          <a:xfrm>
            <a:off x="8641913" y="4657737"/>
            <a:ext cx="373500" cy="373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15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5" name="Google Shape;45;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1284000" y="1288250"/>
            <a:ext cx="6576000" cy="197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9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0" name="Google Shape;50;p11"/>
          <p:cNvSpPr txBox="1">
            <a:spLocks noGrp="1"/>
          </p:cNvSpPr>
          <p:nvPr>
            <p:ph type="subTitle" idx="1"/>
          </p:nvPr>
        </p:nvSpPr>
        <p:spPr>
          <a:xfrm>
            <a:off x="1284000" y="3259075"/>
            <a:ext cx="6576000" cy="497100"/>
          </a:xfrm>
          <a:prstGeom prst="rect">
            <a:avLst/>
          </a:prstGeom>
          <a:gradFill>
            <a:gsLst>
              <a:gs pos="0">
                <a:schemeClr val="dk2"/>
              </a:gs>
              <a:gs pos="100000">
                <a:schemeClr val="lt2"/>
              </a:gs>
            </a:gsLst>
            <a:lin ang="0" scaled="0"/>
          </a:gra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1"/>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2"/>
        <p:cNvGrpSpPr/>
        <p:nvPr/>
      </p:nvGrpSpPr>
      <p:grpSpPr>
        <a:xfrm>
          <a:off x="0" y="0"/>
          <a:ext cx="0" cy="0"/>
          <a:chOff x="0" y="0"/>
          <a:chExt cx="0" cy="0"/>
        </a:xfrm>
      </p:grpSpPr>
      <p:sp>
        <p:nvSpPr>
          <p:cNvPr id="53" name="Google Shape;5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4" name="Google Shape;54;p13"/>
          <p:cNvSpPr txBox="1">
            <a:spLocks noGrp="1"/>
          </p:cNvSpPr>
          <p:nvPr>
            <p:ph type="title" idx="2" hasCustomPrompt="1"/>
          </p:nvPr>
        </p:nvSpPr>
        <p:spPr>
          <a:xfrm>
            <a:off x="818400" y="1508175"/>
            <a:ext cx="1069200" cy="572700"/>
          </a:xfrm>
          <a:prstGeom prst="rect">
            <a:avLst/>
          </a:prstGeom>
          <a:gradFill>
            <a:gsLst>
              <a:gs pos="0">
                <a:schemeClr val="dk2"/>
              </a:gs>
              <a:gs pos="100000">
                <a:schemeClr val="lt2"/>
              </a:gs>
            </a:gsLst>
            <a:lin ang="0" scaled="0"/>
          </a:gradFill>
        </p:spPr>
        <p:txBody>
          <a:bodyPr spcFirstLastPara="1" wrap="square" lIns="91425" tIns="91425" rIns="91425" bIns="91425" anchor="ctr" anchorCtr="0">
            <a:noAutofit/>
          </a:bodyPr>
          <a:lstStyle>
            <a:lvl1pPr lvl="0" rtl="0">
              <a:spcBef>
                <a:spcPts val="0"/>
              </a:spcBef>
              <a:spcAft>
                <a:spcPts val="0"/>
              </a:spcAft>
              <a:buSzPts val="3000"/>
              <a:buNone/>
              <a:defRPr sz="4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title" idx="3" hasCustomPrompt="1"/>
          </p:nvPr>
        </p:nvSpPr>
        <p:spPr>
          <a:xfrm>
            <a:off x="818400" y="2941600"/>
            <a:ext cx="1069200" cy="572700"/>
          </a:xfrm>
          <a:prstGeom prst="rect">
            <a:avLst/>
          </a:prstGeom>
          <a:gradFill>
            <a:gsLst>
              <a:gs pos="0">
                <a:schemeClr val="dk2"/>
              </a:gs>
              <a:gs pos="100000">
                <a:schemeClr val="lt2"/>
              </a:gs>
            </a:gsLst>
            <a:lin ang="0" scaled="0"/>
          </a:gradFill>
        </p:spPr>
        <p:txBody>
          <a:bodyPr spcFirstLastPara="1" wrap="square" lIns="91425" tIns="91425" rIns="91425" bIns="91425" anchor="ctr" anchorCtr="0">
            <a:noAutofit/>
          </a:bodyPr>
          <a:lstStyle>
            <a:lvl1pPr lvl="0" rtl="0">
              <a:spcBef>
                <a:spcPts val="0"/>
              </a:spcBef>
              <a:spcAft>
                <a:spcPts val="0"/>
              </a:spcAft>
              <a:buSzPts val="3000"/>
              <a:buNone/>
              <a:defRPr sz="4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title" idx="4" hasCustomPrompt="1"/>
          </p:nvPr>
        </p:nvSpPr>
        <p:spPr>
          <a:xfrm>
            <a:off x="3517675" y="1508175"/>
            <a:ext cx="1069200" cy="572700"/>
          </a:xfrm>
          <a:prstGeom prst="rect">
            <a:avLst/>
          </a:prstGeom>
          <a:gradFill>
            <a:gsLst>
              <a:gs pos="0">
                <a:schemeClr val="dk2"/>
              </a:gs>
              <a:gs pos="100000">
                <a:schemeClr val="lt2"/>
              </a:gs>
            </a:gsLst>
            <a:lin ang="0" scaled="0"/>
          </a:gradFill>
        </p:spPr>
        <p:txBody>
          <a:bodyPr spcFirstLastPara="1" wrap="square" lIns="91425" tIns="91425" rIns="91425" bIns="91425" anchor="ctr" anchorCtr="0">
            <a:noAutofit/>
          </a:bodyPr>
          <a:lstStyle>
            <a:lvl1pPr lvl="0" rtl="0">
              <a:spcBef>
                <a:spcPts val="0"/>
              </a:spcBef>
              <a:spcAft>
                <a:spcPts val="0"/>
              </a:spcAft>
              <a:buSzPts val="3000"/>
              <a:buNone/>
              <a:defRPr sz="4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title" idx="5" hasCustomPrompt="1"/>
          </p:nvPr>
        </p:nvSpPr>
        <p:spPr>
          <a:xfrm>
            <a:off x="3517675" y="2941600"/>
            <a:ext cx="1069200" cy="572700"/>
          </a:xfrm>
          <a:prstGeom prst="rect">
            <a:avLst/>
          </a:prstGeom>
          <a:gradFill>
            <a:gsLst>
              <a:gs pos="0">
                <a:schemeClr val="dk2"/>
              </a:gs>
              <a:gs pos="100000">
                <a:schemeClr val="lt2"/>
              </a:gs>
            </a:gsLst>
            <a:lin ang="0" scaled="0"/>
          </a:gradFill>
        </p:spPr>
        <p:txBody>
          <a:bodyPr spcFirstLastPara="1" wrap="square" lIns="91425" tIns="91425" rIns="91425" bIns="91425" anchor="ctr" anchorCtr="0">
            <a:noAutofit/>
          </a:bodyPr>
          <a:lstStyle>
            <a:lvl1pPr lvl="0" rtl="0">
              <a:spcBef>
                <a:spcPts val="0"/>
              </a:spcBef>
              <a:spcAft>
                <a:spcPts val="0"/>
              </a:spcAft>
              <a:buSzPts val="3000"/>
              <a:buNone/>
              <a:defRPr sz="4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1"/>
          </p:nvPr>
        </p:nvSpPr>
        <p:spPr>
          <a:xfrm>
            <a:off x="720000" y="2318571"/>
            <a:ext cx="1963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i="1">
                <a:solidFill>
                  <a:schemeClr val="dk1"/>
                </a:solidFill>
                <a:latin typeface="Lexend Deca SemiBold"/>
                <a:ea typeface="Lexend Deca SemiBold"/>
                <a:cs typeface="Lexend Deca SemiBold"/>
                <a:sym typeface="Lexend Deca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 name="Google Shape;59;p13"/>
          <p:cNvSpPr txBox="1">
            <a:spLocks noGrp="1"/>
          </p:cNvSpPr>
          <p:nvPr>
            <p:ph type="subTitle" idx="6"/>
          </p:nvPr>
        </p:nvSpPr>
        <p:spPr>
          <a:xfrm>
            <a:off x="3419275" y="2318571"/>
            <a:ext cx="1963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i="1">
                <a:solidFill>
                  <a:schemeClr val="dk1"/>
                </a:solidFill>
                <a:latin typeface="Lexend Deca SemiBold"/>
                <a:ea typeface="Lexend Deca SemiBold"/>
                <a:cs typeface="Lexend Deca SemiBold"/>
                <a:sym typeface="Lexend Deca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 name="Google Shape;60;p13"/>
          <p:cNvSpPr txBox="1">
            <a:spLocks noGrp="1"/>
          </p:cNvSpPr>
          <p:nvPr>
            <p:ph type="subTitle" idx="7"/>
          </p:nvPr>
        </p:nvSpPr>
        <p:spPr>
          <a:xfrm>
            <a:off x="720000" y="3752046"/>
            <a:ext cx="1963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i="1">
                <a:solidFill>
                  <a:schemeClr val="dk1"/>
                </a:solidFill>
                <a:latin typeface="Lexend Deca SemiBold"/>
                <a:ea typeface="Lexend Deca SemiBold"/>
                <a:cs typeface="Lexend Deca SemiBold"/>
                <a:sym typeface="Lexend Deca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1" name="Google Shape;61;p13"/>
          <p:cNvSpPr txBox="1">
            <a:spLocks noGrp="1"/>
          </p:cNvSpPr>
          <p:nvPr>
            <p:ph type="subTitle" idx="8"/>
          </p:nvPr>
        </p:nvSpPr>
        <p:spPr>
          <a:xfrm>
            <a:off x="3419275" y="3752046"/>
            <a:ext cx="1963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i="1">
                <a:solidFill>
                  <a:schemeClr val="dk1"/>
                </a:solidFill>
                <a:latin typeface="Lexend Deca SemiBold"/>
                <a:ea typeface="Lexend Deca SemiBold"/>
                <a:cs typeface="Lexend Deca SemiBold"/>
                <a:sym typeface="Lexend Deca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 name="Google Shape;62;p13"/>
          <p:cNvSpPr/>
          <p:nvPr/>
        </p:nvSpPr>
        <p:spPr>
          <a:xfrm>
            <a:off x="-438975" y="4412900"/>
            <a:ext cx="1474500" cy="1474500"/>
          </a:xfrm>
          <a:prstGeom prst="donut">
            <a:avLst>
              <a:gd name="adj" fmla="val 11843"/>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Lexend Deca SemiBold"/>
              <a:buNone/>
              <a:defRPr sz="3500" i="1">
                <a:solidFill>
                  <a:schemeClr val="dk1"/>
                </a:solidFill>
                <a:latin typeface="Lexend Deca SemiBold"/>
                <a:ea typeface="Lexend Deca SemiBold"/>
                <a:cs typeface="Lexend Deca SemiBold"/>
                <a:sym typeface="Lexend Deca SemiBold"/>
              </a:defRPr>
            </a:lvl1pPr>
            <a:lvl2pPr lvl="1" rtl="0">
              <a:spcBef>
                <a:spcPts val="0"/>
              </a:spcBef>
              <a:spcAft>
                <a:spcPts val="0"/>
              </a:spcAft>
              <a:buClr>
                <a:schemeClr val="dk1"/>
              </a:buClr>
              <a:buSzPts val="3500"/>
              <a:buFont typeface="Archivo ExtraBold"/>
              <a:buNone/>
              <a:defRPr sz="3500" i="1">
                <a:solidFill>
                  <a:schemeClr val="dk1"/>
                </a:solidFill>
                <a:latin typeface="Archivo ExtraBold"/>
                <a:ea typeface="Archivo ExtraBold"/>
                <a:cs typeface="Archivo ExtraBold"/>
                <a:sym typeface="Archivo ExtraBold"/>
              </a:defRPr>
            </a:lvl2pPr>
            <a:lvl3pPr lvl="2" rtl="0">
              <a:spcBef>
                <a:spcPts val="0"/>
              </a:spcBef>
              <a:spcAft>
                <a:spcPts val="0"/>
              </a:spcAft>
              <a:buClr>
                <a:schemeClr val="dk1"/>
              </a:buClr>
              <a:buSzPts val="3500"/>
              <a:buFont typeface="Archivo ExtraBold"/>
              <a:buNone/>
              <a:defRPr sz="3500" i="1">
                <a:solidFill>
                  <a:schemeClr val="dk1"/>
                </a:solidFill>
                <a:latin typeface="Archivo ExtraBold"/>
                <a:ea typeface="Archivo ExtraBold"/>
                <a:cs typeface="Archivo ExtraBold"/>
                <a:sym typeface="Archivo ExtraBold"/>
              </a:defRPr>
            </a:lvl3pPr>
            <a:lvl4pPr lvl="3" rtl="0">
              <a:spcBef>
                <a:spcPts val="0"/>
              </a:spcBef>
              <a:spcAft>
                <a:spcPts val="0"/>
              </a:spcAft>
              <a:buClr>
                <a:schemeClr val="dk1"/>
              </a:buClr>
              <a:buSzPts val="3500"/>
              <a:buFont typeface="Archivo ExtraBold"/>
              <a:buNone/>
              <a:defRPr sz="3500" i="1">
                <a:solidFill>
                  <a:schemeClr val="dk1"/>
                </a:solidFill>
                <a:latin typeface="Archivo ExtraBold"/>
                <a:ea typeface="Archivo ExtraBold"/>
                <a:cs typeface="Archivo ExtraBold"/>
                <a:sym typeface="Archivo ExtraBold"/>
              </a:defRPr>
            </a:lvl4pPr>
            <a:lvl5pPr lvl="4" rtl="0">
              <a:spcBef>
                <a:spcPts val="0"/>
              </a:spcBef>
              <a:spcAft>
                <a:spcPts val="0"/>
              </a:spcAft>
              <a:buClr>
                <a:schemeClr val="dk1"/>
              </a:buClr>
              <a:buSzPts val="3500"/>
              <a:buFont typeface="Archivo ExtraBold"/>
              <a:buNone/>
              <a:defRPr sz="3500" i="1">
                <a:solidFill>
                  <a:schemeClr val="dk1"/>
                </a:solidFill>
                <a:latin typeface="Archivo ExtraBold"/>
                <a:ea typeface="Archivo ExtraBold"/>
                <a:cs typeface="Archivo ExtraBold"/>
                <a:sym typeface="Archivo ExtraBold"/>
              </a:defRPr>
            </a:lvl5pPr>
            <a:lvl6pPr lvl="5" rtl="0">
              <a:spcBef>
                <a:spcPts val="0"/>
              </a:spcBef>
              <a:spcAft>
                <a:spcPts val="0"/>
              </a:spcAft>
              <a:buClr>
                <a:schemeClr val="dk1"/>
              </a:buClr>
              <a:buSzPts val="3500"/>
              <a:buFont typeface="Archivo ExtraBold"/>
              <a:buNone/>
              <a:defRPr sz="3500" i="1">
                <a:solidFill>
                  <a:schemeClr val="dk1"/>
                </a:solidFill>
                <a:latin typeface="Archivo ExtraBold"/>
                <a:ea typeface="Archivo ExtraBold"/>
                <a:cs typeface="Archivo ExtraBold"/>
                <a:sym typeface="Archivo ExtraBold"/>
              </a:defRPr>
            </a:lvl6pPr>
            <a:lvl7pPr lvl="6" rtl="0">
              <a:spcBef>
                <a:spcPts val="0"/>
              </a:spcBef>
              <a:spcAft>
                <a:spcPts val="0"/>
              </a:spcAft>
              <a:buClr>
                <a:schemeClr val="dk1"/>
              </a:buClr>
              <a:buSzPts val="3500"/>
              <a:buFont typeface="Archivo ExtraBold"/>
              <a:buNone/>
              <a:defRPr sz="3500" i="1">
                <a:solidFill>
                  <a:schemeClr val="dk1"/>
                </a:solidFill>
                <a:latin typeface="Archivo ExtraBold"/>
                <a:ea typeface="Archivo ExtraBold"/>
                <a:cs typeface="Archivo ExtraBold"/>
                <a:sym typeface="Archivo ExtraBold"/>
              </a:defRPr>
            </a:lvl7pPr>
            <a:lvl8pPr lvl="7" rtl="0">
              <a:spcBef>
                <a:spcPts val="0"/>
              </a:spcBef>
              <a:spcAft>
                <a:spcPts val="0"/>
              </a:spcAft>
              <a:buClr>
                <a:schemeClr val="dk1"/>
              </a:buClr>
              <a:buSzPts val="3500"/>
              <a:buFont typeface="Archivo ExtraBold"/>
              <a:buNone/>
              <a:defRPr sz="3500" i="1">
                <a:solidFill>
                  <a:schemeClr val="dk1"/>
                </a:solidFill>
                <a:latin typeface="Archivo ExtraBold"/>
                <a:ea typeface="Archivo ExtraBold"/>
                <a:cs typeface="Archivo ExtraBold"/>
                <a:sym typeface="Archivo ExtraBold"/>
              </a:defRPr>
            </a:lvl8pPr>
            <a:lvl9pPr lvl="8" rtl="0">
              <a:spcBef>
                <a:spcPts val="0"/>
              </a:spcBef>
              <a:spcAft>
                <a:spcPts val="0"/>
              </a:spcAft>
              <a:buClr>
                <a:schemeClr val="dk1"/>
              </a:buClr>
              <a:buSzPts val="3500"/>
              <a:buFont typeface="Archivo ExtraBold"/>
              <a:buNone/>
              <a:defRPr sz="3500" i="1">
                <a:solidFill>
                  <a:schemeClr val="dk1"/>
                </a:solidFill>
                <a:latin typeface="Archivo ExtraBold"/>
                <a:ea typeface="Archivo ExtraBold"/>
                <a:cs typeface="Archivo ExtraBold"/>
                <a:sym typeface="Archivo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1600"/>
              </a:spcBef>
              <a:spcAft>
                <a:spcPts val="160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5" r:id="rId5"/>
    <p:sldLayoutId id="2147483656" r:id="rId6"/>
    <p:sldLayoutId id="2147483657" r:id="rId7"/>
    <p:sldLayoutId id="2147483658" r:id="rId8"/>
    <p:sldLayoutId id="2147483659" r:id="rId9"/>
    <p:sldLayoutId id="2147483664" r:id="rId10"/>
    <p:sldLayoutId id="2147483666" r:id="rId11"/>
    <p:sldLayoutId id="2147483668" r:id="rId12"/>
    <p:sldLayoutId id="2147483669"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2"/>
        <p:cNvGrpSpPr/>
        <p:nvPr/>
      </p:nvGrpSpPr>
      <p:grpSpPr>
        <a:xfrm>
          <a:off x="0" y="0"/>
          <a:ext cx="0" cy="0"/>
          <a:chOff x="0" y="0"/>
          <a:chExt cx="0" cy="0"/>
        </a:xfrm>
      </p:grpSpPr>
      <p:sp>
        <p:nvSpPr>
          <p:cNvPr id="143" name="Google Shape;143;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44" name="Google Shape;144;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jfif"/><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0.jpe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14.xml"/><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6.xml"/><Relationship Id="rId1" Type="http://schemas.openxmlformats.org/officeDocument/2006/relationships/slideLayout" Target="../slideLayouts/slideLayout1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ctrTitle"/>
          </p:nvPr>
        </p:nvSpPr>
        <p:spPr>
          <a:xfrm>
            <a:off x="1768841" y="1273993"/>
            <a:ext cx="4835407" cy="772232"/>
          </a:xfrm>
          <a:noFill/>
          <a:ln/>
          <a:extLst>
            <a:ext uri="{91240B29-F687-4F45-9708-019B960494DF}">
              <a14:hiddenLine xmlns:a14="http://schemas.microsoft.com/office/drawing/2010/main" w="9525" cap="flat" cmpd="sng">
                <a:solidFill>
                  <a:schemeClr val="tx1"/>
                </a:solidFill>
                <a:prstDash val="solid"/>
                <a:miter lim="800000"/>
                <a:headEnd/>
                <a:tailEnd/>
              </a14:hiddenLine>
            </a:ext>
          </a:extLst>
        </p:spPr>
        <p:txBody>
          <a:bodyPr wrap="square">
            <a:spAutoFit/>
          </a:bodyPr>
          <a:lstStyle/>
          <a:p>
            <a:pPr marL="95250" algn="ctr">
              <a:lnSpc>
                <a:spcPct val="107000"/>
              </a:lnSpc>
              <a:spcAft>
                <a:spcPts val="1459"/>
              </a:spcAft>
            </a:pPr>
            <a:r>
              <a:rPr lang="fr-FR" sz="1200" dirty="0">
                <a:solidFill>
                  <a:srgbClr val="B1A9CF"/>
                </a:solidFill>
                <a:latin typeface="Georgia" panose="02040502050405020303" pitchFamily="18" charset="0"/>
                <a:ea typeface="Georgia" panose="02040502050405020303" pitchFamily="18" charset="0"/>
                <a:cs typeface="Georgia" panose="02040502050405020303" pitchFamily="18" charset="0"/>
              </a:rPr>
              <a:t>DEPARTEMENT TECHNOLOGIES DE L’INFORMATIQUE </a:t>
            </a:r>
            <a:r>
              <a:rPr lang="fr-FR" sz="1200" dirty="0">
                <a:solidFill>
                  <a:srgbClr val="B1A9CF"/>
                </a:solidFill>
                <a:latin typeface="Calibri" panose="020F0502020204030204" pitchFamily="34" charset="0"/>
                <a:ea typeface="Calibri" panose="020F0502020204030204" pitchFamily="34" charset="0"/>
              </a:rPr>
              <a:t/>
            </a:r>
            <a:br>
              <a:rPr lang="fr-FR" sz="1200" dirty="0">
                <a:solidFill>
                  <a:srgbClr val="B1A9CF"/>
                </a:solidFill>
                <a:latin typeface="Calibri" panose="020F0502020204030204" pitchFamily="34" charset="0"/>
                <a:ea typeface="Calibri" panose="020F0502020204030204" pitchFamily="34" charset="0"/>
              </a:rPr>
            </a:br>
            <a:r>
              <a:rPr lang="fr-FR" sz="1200" dirty="0">
                <a:solidFill>
                  <a:srgbClr val="B1A9CF"/>
                </a:solidFill>
                <a:latin typeface="Georgia" panose="02040502050405020303" pitchFamily="18" charset="0"/>
                <a:ea typeface="Georgia" panose="02040502050405020303" pitchFamily="18" charset="0"/>
                <a:cs typeface="Georgia" panose="02040502050405020303" pitchFamily="18" charset="0"/>
              </a:rPr>
              <a:t>Développement System Information</a:t>
            </a:r>
            <a:endParaRPr lang="fr-FR" sz="1200" dirty="0">
              <a:solidFill>
                <a:srgbClr val="B1A9CF"/>
              </a:solidFill>
              <a:latin typeface="Calibri" panose="020F0502020204030204" pitchFamily="34" charset="0"/>
              <a:ea typeface="Calibri" panose="020F0502020204030204" pitchFamily="34" charset="0"/>
            </a:endParaRPr>
          </a:p>
        </p:txBody>
      </p:sp>
      <p:sp>
        <p:nvSpPr>
          <p:cNvPr id="35845" name="Rectangle 5"/>
          <p:cNvSpPr>
            <a:spLocks noChangeArrowheads="1"/>
          </p:cNvSpPr>
          <p:nvPr/>
        </p:nvSpPr>
        <p:spPr bwMode="auto">
          <a:xfrm>
            <a:off x="1493658" y="269521"/>
            <a:ext cx="5400600" cy="819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lnSpc>
                <a:spcPct val="150000"/>
              </a:lnSpc>
            </a:pPr>
            <a:r>
              <a:rPr lang="fr-FR" sz="1050" b="1" dirty="0">
                <a:solidFill>
                  <a:schemeClr val="tx1">
                    <a:lumMod val="95000"/>
                    <a:lumOff val="5000"/>
                  </a:schemeClr>
                </a:solidFill>
                <a:latin typeface="Times New Roman" panose="02020603050405020304" pitchFamily="18" charset="0"/>
                <a:ea typeface="Times New Roman" panose="02020603050405020304" pitchFamily="18" charset="0"/>
                <a:cs typeface="Times New Roman" panose="02020603050405020304" pitchFamily="18" charset="0"/>
              </a:rPr>
              <a:t>Ministère de l’Enseignement Supérieur et de la Recherche Scientifique</a:t>
            </a:r>
            <a:endParaRPr lang="fr-FR" sz="1050" dirty="0">
              <a:solidFill>
                <a:schemeClr val="tx1">
                  <a:lumMod val="95000"/>
                  <a:lumOff val="5000"/>
                </a:schemeClr>
              </a:solidFill>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pPr>
            <a:r>
              <a:rPr lang="fr-FR" sz="1050" b="1" i="1" dirty="0">
                <a:solidFill>
                  <a:schemeClr val="tx1">
                    <a:lumMod val="95000"/>
                    <a:lumOff val="5000"/>
                  </a:schemeClr>
                </a:solidFill>
                <a:latin typeface="Times New Roman" panose="02020603050405020304" pitchFamily="18" charset="0"/>
                <a:ea typeface="Times New Roman" panose="02020603050405020304" pitchFamily="18" charset="0"/>
                <a:cs typeface="Times New Roman" panose="02020603050405020304" pitchFamily="18" charset="0"/>
              </a:rPr>
              <a:t>Direction Générale des Études Technologiques</a:t>
            </a:r>
            <a:endParaRPr lang="fr-FR" sz="1050" dirty="0">
              <a:solidFill>
                <a:schemeClr val="tx1">
                  <a:lumMod val="95000"/>
                  <a:lumOff val="5000"/>
                </a:schemeClr>
              </a:solidFill>
              <a:latin typeface="Times New Roman" panose="02020603050405020304" pitchFamily="18" charset="0"/>
              <a:ea typeface="Times New Roman" panose="02020603050405020304" pitchFamily="18" charset="0"/>
              <a:cs typeface="Times New Roman" panose="02020603050405020304" pitchFamily="18" charset="0"/>
            </a:endParaRPr>
          </a:p>
          <a:p>
            <a:pPr algn="ctr">
              <a:lnSpc>
                <a:spcPct val="150000"/>
              </a:lnSpc>
            </a:pPr>
            <a:r>
              <a:rPr lang="fr-FR" sz="1050" b="1" dirty="0">
                <a:solidFill>
                  <a:schemeClr val="tx1">
                    <a:lumMod val="95000"/>
                    <a:lumOff val="5000"/>
                  </a:schemeClr>
                </a:solidFill>
                <a:latin typeface="Times New Roman" panose="02020603050405020304" pitchFamily="18" charset="0"/>
                <a:ea typeface="Times New Roman" panose="02020603050405020304" pitchFamily="18" charset="0"/>
                <a:cs typeface="Times New Roman" panose="02020603050405020304" pitchFamily="18" charset="0"/>
              </a:rPr>
              <a:t>Institut Supérieur des Études Technologiques de Tozeur</a:t>
            </a:r>
            <a:endParaRPr lang="fr-FR" sz="1050" dirty="0">
              <a:solidFill>
                <a:schemeClr val="tx1">
                  <a:lumMod val="95000"/>
                  <a:lumOff val="5000"/>
                </a:schemeClr>
              </a:solidFill>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2" name="Picture 104">
            <a:extLst>
              <a:ext uri="{FF2B5EF4-FFF2-40B4-BE49-F238E27FC236}">
                <a16:creationId xmlns:a16="http://schemas.microsoft.com/office/drawing/2014/main" id="{A6D8C7DB-7E36-A2A3-7531-0410701E9C07}"/>
              </a:ext>
            </a:extLst>
          </p:cNvPr>
          <p:cNvPicPr/>
          <p:nvPr/>
        </p:nvPicPr>
        <p:blipFill>
          <a:blip r:embed="rId3"/>
          <a:stretch>
            <a:fillRect/>
          </a:stretch>
        </p:blipFill>
        <p:spPr>
          <a:xfrm>
            <a:off x="8251031" y="0"/>
            <a:ext cx="892969" cy="821531"/>
          </a:xfrm>
          <a:prstGeom prst="rect">
            <a:avLst/>
          </a:prstGeom>
        </p:spPr>
      </p:pic>
      <p:sp>
        <p:nvSpPr>
          <p:cNvPr id="5" name="Rectangle : coins arrondis 4">
            <a:extLst>
              <a:ext uri="{FF2B5EF4-FFF2-40B4-BE49-F238E27FC236}">
                <a16:creationId xmlns:a16="http://schemas.microsoft.com/office/drawing/2014/main" id="{B24D52DC-B77B-C4C5-FC2A-874E6EDB5144}"/>
              </a:ext>
            </a:extLst>
          </p:cNvPr>
          <p:cNvSpPr/>
          <p:nvPr/>
        </p:nvSpPr>
        <p:spPr bwMode="auto">
          <a:xfrm>
            <a:off x="2357754" y="2446787"/>
            <a:ext cx="3672408" cy="442598"/>
          </a:xfrm>
          <a:prstGeom prst="roundRect">
            <a:avLst>
              <a:gd name="adj" fmla="val 33418"/>
            </a:avLst>
          </a:prstGeom>
          <a:solidFill>
            <a:schemeClr val="accent1"/>
          </a:solidFill>
          <a:ln w="9525" cap="flat" cmpd="sng" algn="ctr">
            <a:solidFill>
              <a:srgbClr val="9885C9"/>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rtlCol="0" anchor="ctr" anchorCtr="0" compatLnSpc="1">
            <a:prstTxWarp prst="textNoShape">
              <a:avLst/>
            </a:prstTxWarp>
          </a:bodyPr>
          <a:lstStyle/>
          <a:p>
            <a:pPr algn="ctr"/>
            <a:endParaRPr lang="fr-FR" sz="135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ctr"/>
            <a:r>
              <a:rPr lang="fr-FR" sz="1350" b="1"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fr-FR" sz="135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stage de perfectionnement </a:t>
            </a:r>
          </a:p>
          <a:p>
            <a:pPr defTabSz="685800" eaLnBrk="0" fontAlgn="base" hangingPunct="0">
              <a:spcBef>
                <a:spcPct val="0"/>
              </a:spcBef>
              <a:spcAft>
                <a:spcPct val="0"/>
              </a:spcAft>
              <a:buClrTx/>
            </a:pPr>
            <a:endParaRPr lang="fr-FR" sz="1350" dirty="0">
              <a:solidFill>
                <a:schemeClr val="tx1"/>
              </a:solidFill>
              <a:latin typeface="Arial" charset="0"/>
            </a:endParaRPr>
          </a:p>
        </p:txBody>
      </p:sp>
      <p:sp>
        <p:nvSpPr>
          <p:cNvPr id="6" name="Rectangle : coins arrondis 5">
            <a:extLst>
              <a:ext uri="{FF2B5EF4-FFF2-40B4-BE49-F238E27FC236}">
                <a16:creationId xmlns:a16="http://schemas.microsoft.com/office/drawing/2014/main" id="{75AE4B38-E6B0-1581-F027-FCDA4DCE1120}"/>
              </a:ext>
            </a:extLst>
          </p:cNvPr>
          <p:cNvSpPr/>
          <p:nvPr/>
        </p:nvSpPr>
        <p:spPr bwMode="auto">
          <a:xfrm>
            <a:off x="1187332" y="4218034"/>
            <a:ext cx="1512168" cy="59406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rtlCol="0" anchor="ctr" anchorCtr="0" compatLnSpc="1">
            <a:prstTxWarp prst="textNoShape">
              <a:avLst/>
            </a:prstTxWarp>
          </a:bodyPr>
          <a:lstStyle/>
          <a:p>
            <a:pPr algn="ctr" defTabSz="685800" eaLnBrk="0" fontAlgn="base" hangingPunct="0">
              <a:spcBef>
                <a:spcPct val="0"/>
              </a:spcBef>
              <a:spcAft>
                <a:spcPct val="0"/>
              </a:spcAft>
              <a:buClrTx/>
            </a:pPr>
            <a:r>
              <a:rPr lang="fr-FR" sz="1350" dirty="0">
                <a:solidFill>
                  <a:schemeClr val="tx1"/>
                </a:solidFill>
                <a:latin typeface="Arial" charset="0"/>
              </a:rPr>
              <a:t>Réalise </a:t>
            </a:r>
            <a:r>
              <a:rPr lang="fr-FR" sz="1350" dirty="0" smtClean="0">
                <a:solidFill>
                  <a:schemeClr val="tx1"/>
                </a:solidFill>
                <a:latin typeface="Arial" charset="0"/>
              </a:rPr>
              <a:t>par:</a:t>
            </a:r>
          </a:p>
          <a:p>
            <a:pPr algn="ctr" defTabSz="685800" eaLnBrk="0" fontAlgn="base" hangingPunct="0">
              <a:spcBef>
                <a:spcPct val="0"/>
              </a:spcBef>
              <a:spcAft>
                <a:spcPct val="0"/>
              </a:spcAft>
              <a:buClrTx/>
            </a:pPr>
            <a:r>
              <a:rPr lang="fr-FR" sz="1050" dirty="0" err="1" smtClean="0"/>
              <a:t>MBareck</a:t>
            </a:r>
            <a:r>
              <a:rPr lang="fr-FR" sz="1050" dirty="0" smtClean="0"/>
              <a:t> Jasser </a:t>
            </a:r>
            <a:endParaRPr lang="fr-FR" sz="1350" dirty="0">
              <a:solidFill>
                <a:schemeClr val="tx1"/>
              </a:solidFill>
              <a:latin typeface="Arial" charset="0"/>
            </a:endParaRPr>
          </a:p>
        </p:txBody>
      </p:sp>
      <p:sp>
        <p:nvSpPr>
          <p:cNvPr id="7" name="Rectangle : coins arrondis 6">
            <a:extLst>
              <a:ext uri="{FF2B5EF4-FFF2-40B4-BE49-F238E27FC236}">
                <a16:creationId xmlns:a16="http://schemas.microsoft.com/office/drawing/2014/main" id="{640B2930-956D-67A5-BD4F-F610AFB21AC7}"/>
              </a:ext>
            </a:extLst>
          </p:cNvPr>
          <p:cNvSpPr/>
          <p:nvPr/>
        </p:nvSpPr>
        <p:spPr bwMode="auto">
          <a:xfrm>
            <a:off x="3707904" y="4218034"/>
            <a:ext cx="1512168" cy="59406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rtlCol="0" anchor="ctr" anchorCtr="0" compatLnSpc="1">
            <a:prstTxWarp prst="textNoShape">
              <a:avLst/>
            </a:prstTxWarp>
          </a:bodyPr>
          <a:lstStyle/>
          <a:p>
            <a:pPr algn="ctr" defTabSz="685800" eaLnBrk="0" fontAlgn="base" hangingPunct="0">
              <a:spcBef>
                <a:spcPct val="0"/>
              </a:spcBef>
              <a:spcAft>
                <a:spcPct val="0"/>
              </a:spcAft>
              <a:buClrTx/>
            </a:pPr>
            <a:endParaRPr lang="fr-FR" sz="1350" dirty="0">
              <a:solidFill>
                <a:schemeClr val="tx1"/>
              </a:solidFill>
              <a:latin typeface="Arial" charset="0"/>
            </a:endParaRPr>
          </a:p>
          <a:p>
            <a:pPr algn="ctr" defTabSz="685800" eaLnBrk="0" fontAlgn="base" hangingPunct="0">
              <a:spcBef>
                <a:spcPct val="0"/>
              </a:spcBef>
              <a:spcAft>
                <a:spcPct val="0"/>
              </a:spcAft>
              <a:buClrTx/>
            </a:pPr>
            <a:r>
              <a:rPr lang="fr-FR" sz="1350" dirty="0">
                <a:solidFill>
                  <a:schemeClr val="tx1"/>
                </a:solidFill>
                <a:latin typeface="Arial" charset="0"/>
              </a:rPr>
              <a:t>Encadré par :</a:t>
            </a:r>
          </a:p>
          <a:p>
            <a:pPr algn="ctr"/>
            <a:r>
              <a:rPr lang="fr-FR" sz="1050" dirty="0"/>
              <a:t>Mohamed </a:t>
            </a:r>
            <a:r>
              <a:rPr lang="fr-FR" sz="1050" dirty="0" err="1" smtClean="0"/>
              <a:t>BEjaoui</a:t>
            </a:r>
            <a:endParaRPr lang="fr-FR" sz="1050" dirty="0"/>
          </a:p>
          <a:p>
            <a:pPr algn="ctr" defTabSz="685800" eaLnBrk="0" fontAlgn="base" hangingPunct="0">
              <a:spcBef>
                <a:spcPct val="0"/>
              </a:spcBef>
              <a:spcAft>
                <a:spcPct val="0"/>
              </a:spcAft>
              <a:buClrTx/>
            </a:pPr>
            <a:endParaRPr lang="fr-FR" sz="1350" dirty="0">
              <a:solidFill>
                <a:schemeClr val="tx1"/>
              </a:solidFill>
              <a:latin typeface="Arial" charset="0"/>
            </a:endParaRPr>
          </a:p>
        </p:txBody>
      </p:sp>
      <p:sp>
        <p:nvSpPr>
          <p:cNvPr id="8" name="Rectangle : coins arrondis 7">
            <a:extLst>
              <a:ext uri="{FF2B5EF4-FFF2-40B4-BE49-F238E27FC236}">
                <a16:creationId xmlns:a16="http://schemas.microsoft.com/office/drawing/2014/main" id="{E79A2B01-2C12-C56D-D66C-D53024255711}"/>
              </a:ext>
            </a:extLst>
          </p:cNvPr>
          <p:cNvSpPr/>
          <p:nvPr/>
        </p:nvSpPr>
        <p:spPr bwMode="auto">
          <a:xfrm>
            <a:off x="6575375" y="4218034"/>
            <a:ext cx="1701189" cy="59406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rtlCol="0" anchor="ctr" anchorCtr="0" compatLnSpc="1">
            <a:prstTxWarp prst="textNoShape">
              <a:avLst/>
            </a:prstTxWarp>
          </a:bodyPr>
          <a:lstStyle/>
          <a:p>
            <a:pPr algn="ctr"/>
            <a:r>
              <a:rPr lang="fr-FR" sz="12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Entreprise d’accueil  : </a:t>
            </a:r>
          </a:p>
          <a:p>
            <a:pPr algn="ctr"/>
            <a:r>
              <a:rPr lang="fr-FR" sz="1050" dirty="0" err="1"/>
              <a:t>ContinuousNet</a:t>
            </a:r>
            <a:endParaRPr lang="fr-FR" sz="1350" dirty="0">
              <a:solidFill>
                <a:schemeClr val="tx1"/>
              </a:solidFill>
              <a:latin typeface="Arial" charset="0"/>
            </a:endParaRPr>
          </a:p>
        </p:txBody>
      </p:sp>
      <p:sp>
        <p:nvSpPr>
          <p:cNvPr id="9" name="Rectangle : coins arrondis 8">
            <a:extLst>
              <a:ext uri="{FF2B5EF4-FFF2-40B4-BE49-F238E27FC236}">
                <a16:creationId xmlns:a16="http://schemas.microsoft.com/office/drawing/2014/main" id="{C136283E-A5BC-337D-38B2-83BE945B184D}"/>
              </a:ext>
            </a:extLst>
          </p:cNvPr>
          <p:cNvSpPr/>
          <p:nvPr/>
        </p:nvSpPr>
        <p:spPr bwMode="auto">
          <a:xfrm>
            <a:off x="2558653" y="3224638"/>
            <a:ext cx="3456384" cy="45459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rtlCol="0" anchor="ctr" anchorCtr="0" compatLnSpc="1">
            <a:prstTxWarp prst="textNoShape">
              <a:avLst/>
            </a:prstTxWarp>
          </a:bodyPr>
          <a:lstStyle/>
          <a:p>
            <a:pPr algn="ctr" defTabSz="685800" eaLnBrk="0" fontAlgn="base" hangingPunct="0">
              <a:spcBef>
                <a:spcPct val="0"/>
              </a:spcBef>
              <a:spcAft>
                <a:spcPct val="0"/>
              </a:spcAft>
              <a:buClrTx/>
            </a:pPr>
            <a:r>
              <a:rPr lang="fr-FR" sz="1050" dirty="0">
                <a:latin typeface="Times New Roman" panose="02020603050405020304" pitchFamily="18" charset="0"/>
                <a:ea typeface="Calibri" panose="020F0502020204030204" pitchFamily="34" charset="0"/>
              </a:rPr>
              <a:t>U</a:t>
            </a:r>
            <a:r>
              <a:rPr lang="fr-FR" sz="1350" dirty="0">
                <a:latin typeface="Times New Roman" panose="02020603050405020304" pitchFamily="18" charset="0"/>
                <a:ea typeface="Calibri" panose="020F0502020204030204" pitchFamily="34" charset="0"/>
              </a:rPr>
              <a:t>n site web de véhicule électriques</a:t>
            </a:r>
            <a:endParaRPr lang="fr-FR" sz="1350" dirty="0">
              <a:solidFill>
                <a:schemeClr val="tx1"/>
              </a:solidFill>
              <a:latin typeface="Arial" charset="0"/>
            </a:endParaRPr>
          </a:p>
        </p:txBody>
      </p:sp>
    </p:spTree>
    <p:extLst>
      <p:ext uri="{BB962C8B-B14F-4D97-AF65-F5344CB8AC3E}">
        <p14:creationId xmlns:p14="http://schemas.microsoft.com/office/powerpoint/2010/main" val="17324812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strips(down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strips(down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strips(down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8" presetClass="entr" presetSubtype="12"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strips(downLeft)">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8" presetClass="entr" presetSubtype="12"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strips(downLeft)">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8587710" y="-966100"/>
            <a:ext cx="3497580" cy="5143500"/>
          </a:xfrm>
          <a:prstGeom prst="rect">
            <a:avLst/>
          </a:prstGeom>
          <a:noFill/>
          <a:ln>
            <a:noFill/>
          </a:ln>
        </p:spPr>
      </p:pic>
      <p:sp>
        <p:nvSpPr>
          <p:cNvPr id="278" name="Google Shape;278;p38"/>
          <p:cNvSpPr/>
          <p:nvPr/>
        </p:nvSpPr>
        <p:spPr>
          <a:xfrm>
            <a:off x="-442675" y="3676250"/>
            <a:ext cx="1855500" cy="1855500"/>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202638" y="4328452"/>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8"/>
          <p:cNvSpPr/>
          <p:nvPr/>
        </p:nvSpPr>
        <p:spPr>
          <a:xfrm flipH="1">
            <a:off x="7399850" y="4261850"/>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ZoneTexte 13">
            <a:extLst>
              <a:ext uri="{FF2B5EF4-FFF2-40B4-BE49-F238E27FC236}">
                <a16:creationId xmlns:a16="http://schemas.microsoft.com/office/drawing/2014/main" id="{B8A91710-6FA2-8398-4D97-D56EF1FFC119}"/>
              </a:ext>
            </a:extLst>
          </p:cNvPr>
          <p:cNvSpPr txBox="1"/>
          <p:nvPr/>
        </p:nvSpPr>
        <p:spPr>
          <a:xfrm>
            <a:off x="361792" y="757303"/>
            <a:ext cx="6984776" cy="400110"/>
          </a:xfrm>
          <a:prstGeom prst="rect">
            <a:avLst/>
          </a:prstGeom>
          <a:noFill/>
        </p:spPr>
        <p:txBody>
          <a:bodyPr wrap="square" rtlCol="0">
            <a:spAutoFit/>
          </a:bodyPr>
          <a:lstStyle/>
          <a:p>
            <a:pPr marL="342900" indent="-342900">
              <a:buClr>
                <a:schemeClr val="tx2"/>
              </a:buClr>
              <a:buFont typeface="Wingdings" panose="05000000000000000000" pitchFamily="2" charset="2"/>
              <a:buChar char="v"/>
            </a:pPr>
            <a:r>
              <a:rPr lang="fr-FR" sz="2000" b="1" dirty="0" smtClean="0">
                <a:ln w="0"/>
                <a:solidFill>
                  <a:schemeClr val="accent3">
                    <a:lumMod val="65000"/>
                  </a:schemeClr>
                </a:solidFill>
                <a:effectLst>
                  <a:outerShdw blurRad="38100" dist="25400" dir="5400000" algn="ctr" rotWithShape="0">
                    <a:srgbClr val="6E747A">
                      <a:alpha val="43000"/>
                    </a:srgbClr>
                  </a:outerShdw>
                </a:effectLst>
              </a:rPr>
              <a:t>  </a:t>
            </a:r>
            <a:r>
              <a:rPr lang="fr-FR" sz="2000" b="1" dirty="0">
                <a:ln w="0"/>
                <a:solidFill>
                  <a:schemeClr val="accent3">
                    <a:lumMod val="65000"/>
                  </a:schemeClr>
                </a:solidFill>
                <a:effectLst>
                  <a:outerShdw blurRad="38100" dist="25400" dir="5400000" algn="ctr" rotWithShape="0">
                    <a:srgbClr val="6E747A">
                      <a:alpha val="43000"/>
                    </a:srgbClr>
                  </a:outerShdw>
                </a:effectLst>
              </a:rPr>
              <a:t>Diagramme d’activité de l’authentification</a:t>
            </a:r>
            <a:r>
              <a:rPr lang="fr-FR" sz="2000" b="1" dirty="0" smtClean="0">
                <a:ln w="0"/>
                <a:solidFill>
                  <a:schemeClr val="accent3">
                    <a:lumMod val="65000"/>
                  </a:schemeClr>
                </a:solidFill>
                <a:effectLst>
                  <a:outerShdw blurRad="38100" dist="25400" dir="5400000" algn="ctr" rotWithShape="0">
                    <a:srgbClr val="6E747A">
                      <a:alpha val="43000"/>
                    </a:srgbClr>
                  </a:outerShdw>
                </a:effectLst>
              </a:rPr>
              <a:t> </a:t>
            </a:r>
            <a:r>
              <a:rPr lang="fr-FR" sz="2000" b="1" dirty="0">
                <a:ln w="0"/>
                <a:solidFill>
                  <a:schemeClr val="accent3">
                    <a:lumMod val="65000"/>
                  </a:schemeClr>
                </a:solidFill>
                <a:effectLst>
                  <a:outerShdw blurRad="38100" dist="25400" dir="5400000" algn="ctr" rotWithShape="0">
                    <a:srgbClr val="6E747A">
                      <a:alpha val="43000"/>
                    </a:srgbClr>
                  </a:outerShdw>
                </a:effectLst>
              </a:rPr>
              <a:t>: </a:t>
            </a:r>
          </a:p>
        </p:txBody>
      </p:sp>
      <p:pic>
        <p:nvPicPr>
          <p:cNvPr id="3" name="Imag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4702" y="1313543"/>
            <a:ext cx="4816151" cy="3481614"/>
          </a:xfrm>
          <a:prstGeom prst="rect">
            <a:avLst/>
          </a:prstGeom>
        </p:spPr>
      </p:pic>
    </p:spTree>
    <p:extLst>
      <p:ext uri="{BB962C8B-B14F-4D97-AF65-F5344CB8AC3E}">
        <p14:creationId xmlns:p14="http://schemas.microsoft.com/office/powerpoint/2010/main" val="25525419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15" name="Rectangle 14"/>
          <p:cNvSpPr/>
          <p:nvPr/>
        </p:nvSpPr>
        <p:spPr>
          <a:xfrm>
            <a:off x="529231" y="136531"/>
            <a:ext cx="2223686" cy="523220"/>
          </a:xfrm>
          <a:prstGeom prst="rect">
            <a:avLst/>
          </a:prstGeom>
        </p:spPr>
        <p:txBody>
          <a:bodyPr wrap="none">
            <a:spAutoFit/>
          </a:bodyPr>
          <a:lstStyle/>
          <a:p>
            <a:r>
              <a:rPr lang="fr-FR" sz="2800" b="1" dirty="0">
                <a:solidFill>
                  <a:schemeClr val="accent2"/>
                </a:solidFill>
              </a:rPr>
              <a:t>Réalisation:</a:t>
            </a:r>
          </a:p>
        </p:txBody>
      </p:sp>
      <p:grpSp>
        <p:nvGrpSpPr>
          <p:cNvPr id="8" name="Groupe 7">
            <a:extLst>
              <a:ext uri="{FF2B5EF4-FFF2-40B4-BE49-F238E27FC236}">
                <a16:creationId xmlns:a16="http://schemas.microsoft.com/office/drawing/2014/main" id="{75988599-44C4-757F-744D-45406D3E8770}"/>
              </a:ext>
            </a:extLst>
          </p:cNvPr>
          <p:cNvGrpSpPr/>
          <p:nvPr/>
        </p:nvGrpSpPr>
        <p:grpSpPr>
          <a:xfrm>
            <a:off x="830590" y="933623"/>
            <a:ext cx="3415345" cy="3980930"/>
            <a:chOff x="784" y="-24597"/>
            <a:chExt cx="2715128" cy="4528701"/>
          </a:xfrm>
          <a:solidFill>
            <a:schemeClr val="tx2"/>
          </a:solidFill>
          <a:scene3d>
            <a:camera prst="orthographicFront"/>
            <a:lightRig rig="threePt" dir="t">
              <a:rot lat="0" lon="0" rev="7500000"/>
            </a:lightRig>
          </a:scene3d>
        </p:grpSpPr>
        <p:sp>
          <p:nvSpPr>
            <p:cNvPr id="9" name="Rectangle : coins arrondis 2">
              <a:extLst>
                <a:ext uri="{FF2B5EF4-FFF2-40B4-BE49-F238E27FC236}">
                  <a16:creationId xmlns:a16="http://schemas.microsoft.com/office/drawing/2014/main" id="{3BBD26D1-D7CE-AC03-FC4F-1CDB48ABD27F}"/>
                </a:ext>
              </a:extLst>
            </p:cNvPr>
            <p:cNvSpPr/>
            <p:nvPr/>
          </p:nvSpPr>
          <p:spPr>
            <a:xfrm>
              <a:off x="784" y="-24597"/>
              <a:ext cx="2715128" cy="4528701"/>
            </a:xfrm>
            <a:prstGeom prst="roundRect">
              <a:avLst>
                <a:gd name="adj" fmla="val 10000"/>
              </a:avLst>
            </a:prstGeom>
            <a:grpFill/>
            <a:sp3d z="-152400" extrusionH="63500" prstMaterial="matte">
              <a:bevelT w="144450" h="6350" prst="relaxedInset"/>
              <a:contourClr>
                <a:schemeClr val="bg1"/>
              </a:contourClr>
            </a:sp3d>
          </p:spPr>
          <p:style>
            <a:lnRef idx="0">
              <a:schemeClr val="accent1">
                <a:hueOff val="0"/>
                <a:satOff val="0"/>
                <a:lumOff val="0"/>
                <a:alphaOff val="0"/>
              </a:schemeClr>
            </a:lnRef>
            <a:fillRef idx="3">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fr-FR" dirty="0"/>
            </a:p>
          </p:txBody>
        </p:sp>
        <p:sp>
          <p:nvSpPr>
            <p:cNvPr id="10" name="Rectangle : coins arrondis 4">
              <a:extLst>
                <a:ext uri="{FF2B5EF4-FFF2-40B4-BE49-F238E27FC236}">
                  <a16:creationId xmlns:a16="http://schemas.microsoft.com/office/drawing/2014/main" id="{61B5F576-0B06-C70D-E10C-85DD5C82C26D}"/>
                </a:ext>
              </a:extLst>
            </p:cNvPr>
            <p:cNvSpPr txBox="1"/>
            <p:nvPr/>
          </p:nvSpPr>
          <p:spPr>
            <a:xfrm>
              <a:off x="784" y="0"/>
              <a:ext cx="2715128" cy="1199539"/>
            </a:xfrm>
            <a:prstGeom prst="rect">
              <a:avLst/>
            </a:prstGeom>
            <a:grpFill/>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fr-FR" sz="2400" b="1" dirty="0">
                  <a:solidFill>
                    <a:schemeClr val="bg1"/>
                  </a:solidFill>
                </a:rPr>
                <a:t>Environnement matériels</a:t>
              </a:r>
              <a:endParaRPr lang="x-none" sz="2100" b="1" kern="1200" dirty="0">
                <a:solidFill>
                  <a:schemeClr val="bg1"/>
                </a:solidFill>
              </a:endParaRPr>
            </a:p>
          </p:txBody>
        </p:sp>
      </p:grpSp>
      <p:graphicFrame>
        <p:nvGraphicFramePr>
          <p:cNvPr id="6" name="Tableau 5"/>
          <p:cNvGraphicFramePr>
            <a:graphicFrameLocks noGrp="1"/>
          </p:cNvGraphicFramePr>
          <p:nvPr>
            <p:extLst>
              <p:ext uri="{D42A27DB-BD31-4B8C-83A1-F6EECF244321}">
                <p14:modId xmlns:p14="http://schemas.microsoft.com/office/powerpoint/2010/main" val="3194849205"/>
              </p:ext>
            </p:extLst>
          </p:nvPr>
        </p:nvGraphicFramePr>
        <p:xfrm>
          <a:off x="977105" y="2009692"/>
          <a:ext cx="3086014" cy="2719755"/>
        </p:xfrm>
        <a:graphic>
          <a:graphicData uri="http://schemas.openxmlformats.org/drawingml/2006/table">
            <a:tbl>
              <a:tblPr firstRow="1" bandRow="1">
                <a:tableStyleId>{0DA9E156-4035-4193-A4E4-3BD3119E4CA6}</a:tableStyleId>
              </a:tblPr>
              <a:tblGrid>
                <a:gridCol w="1543007">
                  <a:extLst>
                    <a:ext uri="{9D8B030D-6E8A-4147-A177-3AD203B41FA5}">
                      <a16:colId xmlns:a16="http://schemas.microsoft.com/office/drawing/2014/main" val="20000"/>
                    </a:ext>
                  </a:extLst>
                </a:gridCol>
                <a:gridCol w="1543007">
                  <a:extLst>
                    <a:ext uri="{9D8B030D-6E8A-4147-A177-3AD203B41FA5}">
                      <a16:colId xmlns:a16="http://schemas.microsoft.com/office/drawing/2014/main" val="20001"/>
                    </a:ext>
                  </a:extLst>
                </a:gridCol>
              </a:tblGrid>
              <a:tr h="543951">
                <a:tc>
                  <a:txBody>
                    <a:bodyPr/>
                    <a:lstStyle/>
                    <a:p>
                      <a:r>
                        <a:rPr lang="fr-FR" sz="1400" dirty="0" smtClean="0">
                          <a:latin typeface="Times New Roman" panose="02020603050405020304" pitchFamily="18" charset="0"/>
                          <a:cs typeface="Times New Roman" panose="02020603050405020304" pitchFamily="18" charset="0"/>
                        </a:rPr>
                        <a:t>Processeur</a:t>
                      </a:r>
                      <a:endParaRPr lang="fr-FR" dirty="0"/>
                    </a:p>
                  </a:txBody>
                  <a:tcPr/>
                </a:tc>
                <a:tc>
                  <a:txBody>
                    <a:bodyPr/>
                    <a:lstStyle/>
                    <a:p>
                      <a:r>
                        <a:rPr lang="fr-FR" sz="1400" dirty="0" smtClean="0"/>
                        <a:t>AMD Radeon 5 </a:t>
                      </a:r>
                      <a:endParaRPr lang="fr-FR" dirty="0"/>
                    </a:p>
                  </a:txBody>
                  <a:tcPr/>
                </a:tc>
                <a:extLst>
                  <a:ext uri="{0D108BD9-81ED-4DB2-BD59-A6C34878D82A}">
                    <a16:rowId xmlns:a16="http://schemas.microsoft.com/office/drawing/2014/main" val="10000"/>
                  </a:ext>
                </a:extLst>
              </a:tr>
              <a:tr h="543951">
                <a:tc>
                  <a:txBody>
                    <a:bodyPr/>
                    <a:lstStyle/>
                    <a:p>
                      <a:r>
                        <a:rPr lang="fr-FR" sz="1400" dirty="0" smtClean="0">
                          <a:effectLst/>
                          <a:latin typeface="Times New Roman" panose="02020603050405020304" pitchFamily="18" charset="0"/>
                          <a:ea typeface="Calibri" panose="020F0502020204030204" pitchFamily="34" charset="0"/>
                        </a:rPr>
                        <a:t>Mémoire </a:t>
                      </a:r>
                      <a:endParaRPr lang="fr-FR" dirty="0"/>
                    </a:p>
                  </a:txBody>
                  <a:tcPr/>
                </a:tc>
                <a:tc>
                  <a:txBody>
                    <a:bodyPr/>
                    <a:lstStyle/>
                    <a:p>
                      <a:r>
                        <a:rPr lang="fr-FR" dirty="0" smtClean="0"/>
                        <a:t>12Go</a:t>
                      </a:r>
                      <a:endParaRPr lang="fr-FR" dirty="0"/>
                    </a:p>
                  </a:txBody>
                  <a:tcPr/>
                </a:tc>
                <a:extLst>
                  <a:ext uri="{0D108BD9-81ED-4DB2-BD59-A6C34878D82A}">
                    <a16:rowId xmlns:a16="http://schemas.microsoft.com/office/drawing/2014/main" val="10001"/>
                  </a:ext>
                </a:extLst>
              </a:tr>
              <a:tr h="543951">
                <a:tc>
                  <a:txBody>
                    <a:bodyPr/>
                    <a:lstStyle/>
                    <a:p>
                      <a:r>
                        <a:rPr lang="fr-FR" sz="1400" dirty="0" smtClean="0">
                          <a:effectLst/>
                          <a:latin typeface="Times New Roman" panose="02020603050405020304" pitchFamily="18" charset="0"/>
                          <a:ea typeface="Calibri" panose="020F0502020204030204" pitchFamily="34" charset="0"/>
                        </a:rPr>
                        <a:t>Disque Dur </a:t>
                      </a:r>
                      <a:endParaRPr lang="fr-FR" dirty="0"/>
                    </a:p>
                  </a:txBody>
                  <a:tcPr/>
                </a:tc>
                <a:tc>
                  <a:txBody>
                    <a:bodyPr/>
                    <a:lstStyle/>
                    <a:p>
                      <a:r>
                        <a:rPr lang="fr-FR" dirty="0" smtClean="0"/>
                        <a:t>500Go</a:t>
                      </a:r>
                      <a:endParaRPr lang="fr-FR" dirty="0"/>
                    </a:p>
                  </a:txBody>
                  <a:tcPr/>
                </a:tc>
                <a:extLst>
                  <a:ext uri="{0D108BD9-81ED-4DB2-BD59-A6C34878D82A}">
                    <a16:rowId xmlns:a16="http://schemas.microsoft.com/office/drawing/2014/main" val="10002"/>
                  </a:ext>
                </a:extLst>
              </a:tr>
              <a:tr h="543951">
                <a:tc>
                  <a:txBody>
                    <a:bodyPr/>
                    <a:lstStyle/>
                    <a:p>
                      <a:r>
                        <a:rPr lang="fr-FR" sz="1400" dirty="0" smtClean="0"/>
                        <a:t>Résolution de l’écran </a:t>
                      </a:r>
                      <a:endParaRPr lang="fr-FR" dirty="0"/>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sz="1400" dirty="0" smtClean="0"/>
                        <a:t>15.6 pouces</a:t>
                      </a:r>
                    </a:p>
                    <a:p>
                      <a:endParaRPr lang="fr-FR" dirty="0"/>
                    </a:p>
                  </a:txBody>
                  <a:tcPr/>
                </a:tc>
                <a:extLst>
                  <a:ext uri="{0D108BD9-81ED-4DB2-BD59-A6C34878D82A}">
                    <a16:rowId xmlns:a16="http://schemas.microsoft.com/office/drawing/2014/main" val="10003"/>
                  </a:ext>
                </a:extLst>
              </a:tr>
              <a:tr h="543951">
                <a:tc>
                  <a:txBody>
                    <a:bodyPr/>
                    <a:lstStyle/>
                    <a:p>
                      <a:r>
                        <a:rPr lang="fr-FR" sz="1400" dirty="0" smtClean="0">
                          <a:effectLst/>
                          <a:latin typeface="Times New Roman" panose="02020603050405020304" pitchFamily="18" charset="0"/>
                          <a:ea typeface="Calibri" panose="020F0502020204030204" pitchFamily="34" charset="0"/>
                        </a:rPr>
                        <a:t>Système d’exploitation </a:t>
                      </a:r>
                      <a:endParaRPr lang="fr-FR" dirty="0"/>
                    </a:p>
                  </a:txBody>
                  <a:tcPr/>
                </a:tc>
                <a:tc>
                  <a:txBody>
                    <a:bodyPr/>
                    <a:lstStyle/>
                    <a:p>
                      <a:r>
                        <a:rPr lang="fr-FR" sz="1400" dirty="0" smtClean="0"/>
                        <a:t>Windows 11 64bit</a:t>
                      </a:r>
                      <a:endParaRPr lang="fr-FR" sz="1400" dirty="0"/>
                    </a:p>
                  </a:txBody>
                  <a:tcPr/>
                </a:tc>
                <a:extLst>
                  <a:ext uri="{0D108BD9-81ED-4DB2-BD59-A6C34878D82A}">
                    <a16:rowId xmlns:a16="http://schemas.microsoft.com/office/drawing/2014/main" val="10004"/>
                  </a:ext>
                </a:extLst>
              </a:tr>
            </a:tbl>
          </a:graphicData>
        </a:graphic>
      </p:graphicFrame>
      <p:grpSp>
        <p:nvGrpSpPr>
          <p:cNvPr id="18" name="Groupe 17">
            <a:extLst>
              <a:ext uri="{FF2B5EF4-FFF2-40B4-BE49-F238E27FC236}">
                <a16:creationId xmlns:a16="http://schemas.microsoft.com/office/drawing/2014/main" id="{11472467-DEB6-D743-D27F-FDBD4B98285C}"/>
              </a:ext>
            </a:extLst>
          </p:cNvPr>
          <p:cNvGrpSpPr/>
          <p:nvPr/>
        </p:nvGrpSpPr>
        <p:grpSpPr>
          <a:xfrm>
            <a:off x="4961860" y="933623"/>
            <a:ext cx="3885198" cy="4031039"/>
            <a:chOff x="784" y="0"/>
            <a:chExt cx="2715128" cy="4528701"/>
          </a:xfrm>
          <a:solidFill>
            <a:schemeClr val="tx2"/>
          </a:solidFill>
          <a:scene3d>
            <a:camera prst="orthographicFront"/>
            <a:lightRig rig="threePt" dir="t">
              <a:rot lat="0" lon="0" rev="7500000"/>
            </a:lightRig>
          </a:scene3d>
        </p:grpSpPr>
        <p:sp>
          <p:nvSpPr>
            <p:cNvPr id="19" name="Rectangle : coins arrondis 8">
              <a:extLst>
                <a:ext uri="{FF2B5EF4-FFF2-40B4-BE49-F238E27FC236}">
                  <a16:creationId xmlns:a16="http://schemas.microsoft.com/office/drawing/2014/main" id="{259EEF83-3C3E-9B95-7E47-B3F093311DBD}"/>
                </a:ext>
              </a:extLst>
            </p:cNvPr>
            <p:cNvSpPr/>
            <p:nvPr/>
          </p:nvSpPr>
          <p:spPr>
            <a:xfrm>
              <a:off x="784" y="0"/>
              <a:ext cx="2715128" cy="4528701"/>
            </a:xfrm>
            <a:prstGeom prst="roundRect">
              <a:avLst>
                <a:gd name="adj" fmla="val 10000"/>
              </a:avLst>
            </a:prstGeom>
            <a:grpFill/>
            <a:sp3d z="-152400" extrusionH="63500" prstMaterial="matte">
              <a:bevelT w="144450" h="6350" prst="relaxedInset"/>
              <a:contourClr>
                <a:schemeClr val="bg1"/>
              </a:contourClr>
            </a:sp3d>
          </p:spPr>
          <p:style>
            <a:lnRef idx="0">
              <a:schemeClr val="accent1">
                <a:hueOff val="0"/>
                <a:satOff val="0"/>
                <a:lumOff val="0"/>
                <a:alphaOff val="0"/>
              </a:schemeClr>
            </a:lnRef>
            <a:fillRef idx="3">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a:lstStyle/>
            <a:p>
              <a:endParaRPr lang="fr-FR" dirty="0"/>
            </a:p>
          </p:txBody>
        </p:sp>
        <p:sp>
          <p:nvSpPr>
            <p:cNvPr id="20" name="Rectangle : coins arrondis 4">
              <a:extLst>
                <a:ext uri="{FF2B5EF4-FFF2-40B4-BE49-F238E27FC236}">
                  <a16:creationId xmlns:a16="http://schemas.microsoft.com/office/drawing/2014/main" id="{A77B230A-93D8-E74A-20B5-C5262D295E75}"/>
                </a:ext>
              </a:extLst>
            </p:cNvPr>
            <p:cNvSpPr txBox="1"/>
            <p:nvPr/>
          </p:nvSpPr>
          <p:spPr>
            <a:xfrm>
              <a:off x="784" y="1"/>
              <a:ext cx="2715128" cy="822533"/>
            </a:xfrm>
            <a:prstGeom prst="rect">
              <a:avLst/>
            </a:prstGeom>
            <a:grpFill/>
            <a:sp3d z="-152400"/>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fr-FR" sz="2400" b="1" dirty="0">
                  <a:solidFill>
                    <a:schemeClr val="bg1"/>
                  </a:solidFill>
                </a:rPr>
                <a:t>Environnement Logiciel</a:t>
              </a:r>
              <a:endParaRPr lang="x-none" sz="2100" b="1" kern="1200" dirty="0">
                <a:solidFill>
                  <a:schemeClr val="bg1"/>
                </a:solidFill>
              </a:endParaRPr>
            </a:p>
          </p:txBody>
        </p:sp>
      </p:grpSp>
      <p:pic>
        <p:nvPicPr>
          <p:cNvPr id="21" name="Image 20">
            <a:extLst>
              <a:ext uri="{FF2B5EF4-FFF2-40B4-BE49-F238E27FC236}">
                <a16:creationId xmlns:a16="http://schemas.microsoft.com/office/drawing/2014/main" id="{55EE693F-20B4-C3DE-5FE6-E5165DDE7D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04174" y="1806671"/>
            <a:ext cx="782217" cy="507755"/>
          </a:xfrm>
          <a:prstGeom prst="rect">
            <a:avLst/>
          </a:prstGeom>
        </p:spPr>
      </p:pic>
      <p:pic>
        <p:nvPicPr>
          <p:cNvPr id="22" name="Image 21">
            <a:extLst>
              <a:ext uri="{FF2B5EF4-FFF2-40B4-BE49-F238E27FC236}">
                <a16:creationId xmlns:a16="http://schemas.microsoft.com/office/drawing/2014/main" id="{1902987E-CC6F-CB67-2094-E4EEEA1BB84E}"/>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146371" y="2734581"/>
            <a:ext cx="1554221" cy="729564"/>
          </a:xfrm>
          <a:prstGeom prst="rect">
            <a:avLst/>
          </a:prstGeom>
        </p:spPr>
      </p:pic>
      <p:pic>
        <p:nvPicPr>
          <p:cNvPr id="23" name="Picture 7">
            <a:extLst>
              <a:ext uri="{FF2B5EF4-FFF2-40B4-BE49-F238E27FC236}">
                <a16:creationId xmlns:a16="http://schemas.microsoft.com/office/drawing/2014/main" id="{676DB719-93D4-11BF-6910-38F8B3794EA6}"/>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42327" y="1795381"/>
            <a:ext cx="878686" cy="729623"/>
          </a:xfrm>
          <a:prstGeom prst="rect">
            <a:avLst/>
          </a:prstGeom>
          <a:noFill/>
          <a:ln>
            <a:noFill/>
          </a:ln>
        </p:spPr>
      </p:pic>
      <p:pic>
        <p:nvPicPr>
          <p:cNvPr id="25" name="Image 24" descr="C:\Users\user\Desktop\rapport de stage\508-600a91df43655220452798.jpg">
            <a:extLst>
              <a:ext uri="{FF2B5EF4-FFF2-40B4-BE49-F238E27FC236}">
                <a16:creationId xmlns:a16="http://schemas.microsoft.com/office/drawing/2014/main" id="{9A026CA5-8C53-4CAE-DAC2-E2279606A022}"/>
              </a:ext>
            </a:extLst>
          </p:cNvPr>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061808" y="1789997"/>
            <a:ext cx="723282" cy="615301"/>
          </a:xfrm>
          <a:prstGeom prst="rect">
            <a:avLst/>
          </a:prstGeom>
          <a:noFill/>
          <a:ln>
            <a:noFill/>
          </a:ln>
        </p:spPr>
      </p:pic>
      <p:pic>
        <p:nvPicPr>
          <p:cNvPr id="27" name="Image 26">
            <a:extLst>
              <a:ext uri="{FF2B5EF4-FFF2-40B4-BE49-F238E27FC236}">
                <a16:creationId xmlns:a16="http://schemas.microsoft.com/office/drawing/2014/main" id="{EF422869-532B-2932-1B85-8B6691130DE0}"/>
              </a:ext>
            </a:extLst>
          </p:cNvPr>
          <p:cNvPicPr>
            <a:picLocks noChangeAspect="1"/>
          </p:cNvPicPr>
          <p:nvPr/>
        </p:nvPicPr>
        <p:blipFill>
          <a:blip r:embed="rId7">
            <a:clrChange>
              <a:clrFrom>
                <a:srgbClr val="FDFDFD"/>
              </a:clrFrom>
              <a:clrTo>
                <a:srgbClr val="FDFDFD">
                  <a:alpha val="0"/>
                </a:srgbClr>
              </a:clrTo>
            </a:clrChange>
            <a:extLst>
              <a:ext uri="{28A0092B-C50C-407E-A947-70E740481C1C}">
                <a14:useLocalDpi xmlns:a14="http://schemas.microsoft.com/office/drawing/2010/main" val="0"/>
              </a:ext>
            </a:extLst>
          </a:blip>
          <a:stretch>
            <a:fillRect/>
          </a:stretch>
        </p:blipFill>
        <p:spPr>
          <a:xfrm>
            <a:off x="5146371" y="3919932"/>
            <a:ext cx="1087711" cy="1087711"/>
          </a:xfrm>
          <a:prstGeom prst="rect">
            <a:avLst/>
          </a:prstGeom>
        </p:spPr>
      </p:pic>
      <p:pic>
        <p:nvPicPr>
          <p:cNvPr id="28" name="Image 27">
            <a:extLst>
              <a:ext uri="{FF2B5EF4-FFF2-40B4-BE49-F238E27FC236}">
                <a16:creationId xmlns:a16="http://schemas.microsoft.com/office/drawing/2014/main" id="{D6FDC829-14B0-0742-3F67-A1A9A739F123}"/>
              </a:ext>
            </a:extLst>
          </p:cNvPr>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580295" y="4032735"/>
            <a:ext cx="1100114" cy="892439"/>
          </a:xfrm>
          <a:prstGeom prst="rect">
            <a:avLst/>
          </a:prstGeom>
        </p:spPr>
      </p:pic>
      <p:pic>
        <p:nvPicPr>
          <p:cNvPr id="29" name="Image 28"/>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891260" y="2842808"/>
            <a:ext cx="856666" cy="615296"/>
          </a:xfrm>
          <a:prstGeom prst="rect">
            <a:avLst/>
          </a:prstGeom>
        </p:spPr>
      </p:pic>
      <p:pic>
        <p:nvPicPr>
          <p:cNvPr id="30" name="Image 29">
            <a:extLst>
              <a:ext uri="{FF2B5EF4-FFF2-40B4-BE49-F238E27FC236}">
                <a16:creationId xmlns:a16="http://schemas.microsoft.com/office/drawing/2014/main" id="{F39B08A6-ABD7-98FA-D90D-3D55589213DB}"/>
              </a:ext>
            </a:extLst>
          </p:cNvPr>
          <p:cNvPicPr>
            <a:picLocks noChangeAspect="1"/>
          </p:cNvPicPr>
          <p:nvPr/>
        </p:nvPicPr>
        <p:blipFill>
          <a:blip r:embed="rId10">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552054" y="3957922"/>
            <a:ext cx="1481137" cy="771525"/>
          </a:xfrm>
          <a:prstGeom prst="rect">
            <a:avLst/>
          </a:prstGeom>
        </p:spPr>
      </p:pic>
      <p:pic>
        <p:nvPicPr>
          <p:cNvPr id="31" name="Image 30">
            <a:extLst>
              <a:ext uri="{FF2B5EF4-FFF2-40B4-BE49-F238E27FC236}">
                <a16:creationId xmlns:a16="http://schemas.microsoft.com/office/drawing/2014/main" id="{DEF70F21-1CC7-F259-8087-2CE240CE76F0}"/>
              </a:ext>
            </a:extLst>
          </p:cNvPr>
          <p:cNvPicPr>
            <a:picLocks noChangeAspect="1"/>
          </p:cNvPicPr>
          <p:nvPr/>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823376" y="2762137"/>
            <a:ext cx="1154435" cy="771525"/>
          </a:xfrm>
          <a:prstGeom prst="rect">
            <a:avLst/>
          </a:prstGeom>
        </p:spPr>
      </p:pic>
    </p:spTree>
    <p:extLst>
      <p:ext uri="{BB962C8B-B14F-4D97-AF65-F5344CB8AC3E}">
        <p14:creationId xmlns:p14="http://schemas.microsoft.com/office/powerpoint/2010/main" val="22085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strips(downLeft)">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strips(downLeft)">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strips(downLeft)">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8" presetClass="entr" presetSubtype="12" fill="hold"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strips(downLeft)">
                                      <p:cBhvr>
                                        <p:cTn id="22" dur="500"/>
                                        <p:tgtEl>
                                          <p:spTgt spid="25"/>
                                        </p:tgtEl>
                                      </p:cBhvr>
                                    </p:animEffect>
                                  </p:childTnLst>
                                </p:cTn>
                              </p:par>
                            </p:childTnLst>
                          </p:cTn>
                        </p:par>
                      </p:childTnLst>
                    </p:cTn>
                  </p:par>
                  <p:par>
                    <p:cTn id="23" fill="hold">
                      <p:stCondLst>
                        <p:cond delay="indefinite"/>
                      </p:stCondLst>
                      <p:childTnLst>
                        <p:par>
                          <p:cTn id="24" fill="hold">
                            <p:stCondLst>
                              <p:cond delay="0"/>
                            </p:stCondLst>
                            <p:childTnLst>
                              <p:par>
                                <p:cTn id="25" presetID="18" presetClass="entr" presetSubtype="12" fill="hold" nodeType="click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strips(downLeft)">
                                      <p:cBhvr>
                                        <p:cTn id="27" dur="500"/>
                                        <p:tgtEl>
                                          <p:spTgt spid="27"/>
                                        </p:tgtEl>
                                      </p:cBhvr>
                                    </p:animEffect>
                                  </p:childTnLst>
                                </p:cTn>
                              </p:par>
                            </p:childTnLst>
                          </p:cTn>
                        </p:par>
                      </p:childTnLst>
                    </p:cTn>
                  </p:par>
                  <p:par>
                    <p:cTn id="28" fill="hold">
                      <p:stCondLst>
                        <p:cond delay="indefinite"/>
                      </p:stCondLst>
                      <p:childTnLst>
                        <p:par>
                          <p:cTn id="29" fill="hold">
                            <p:stCondLst>
                              <p:cond delay="0"/>
                            </p:stCondLst>
                            <p:childTnLst>
                              <p:par>
                                <p:cTn id="30" presetID="18" presetClass="entr" presetSubtype="12" fill="hold" nodeType="click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strips(downLeft)">
                                      <p:cBhvr>
                                        <p:cTn id="32" dur="500"/>
                                        <p:tgtEl>
                                          <p:spTgt spid="28"/>
                                        </p:tgtEl>
                                      </p:cBhvr>
                                    </p:animEffect>
                                  </p:childTnLst>
                                </p:cTn>
                              </p:par>
                            </p:childTnLst>
                          </p:cTn>
                        </p:par>
                      </p:childTnLst>
                    </p:cTn>
                  </p:par>
                  <p:par>
                    <p:cTn id="33" fill="hold">
                      <p:stCondLst>
                        <p:cond delay="indefinite"/>
                      </p:stCondLst>
                      <p:childTnLst>
                        <p:par>
                          <p:cTn id="34" fill="hold">
                            <p:stCondLst>
                              <p:cond delay="0"/>
                            </p:stCondLst>
                            <p:childTnLst>
                              <p:par>
                                <p:cTn id="35" presetID="18" presetClass="entr" presetSubtype="12" fill="hold" nodeType="click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strips(downLeft)">
                                      <p:cBhvr>
                                        <p:cTn id="37" dur="500"/>
                                        <p:tgtEl>
                                          <p:spTgt spid="30"/>
                                        </p:tgtEl>
                                      </p:cBhvr>
                                    </p:animEffect>
                                  </p:childTnLst>
                                </p:cTn>
                              </p:par>
                            </p:childTnLst>
                          </p:cTn>
                        </p:par>
                      </p:childTnLst>
                    </p:cTn>
                  </p:par>
                  <p:par>
                    <p:cTn id="38" fill="hold">
                      <p:stCondLst>
                        <p:cond delay="indefinite"/>
                      </p:stCondLst>
                      <p:childTnLst>
                        <p:par>
                          <p:cTn id="39" fill="hold">
                            <p:stCondLst>
                              <p:cond delay="0"/>
                            </p:stCondLst>
                            <p:childTnLst>
                              <p:par>
                                <p:cTn id="40" presetID="18" presetClass="entr" presetSubtype="12" fill="hold" nodeType="click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strips(downLeft)">
                                      <p:cBhvr>
                                        <p:cTn id="4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8587710" y="-966100"/>
            <a:ext cx="3497580" cy="5143500"/>
          </a:xfrm>
          <a:prstGeom prst="rect">
            <a:avLst/>
          </a:prstGeom>
          <a:noFill/>
          <a:ln>
            <a:noFill/>
          </a:ln>
        </p:spPr>
      </p:pic>
      <p:sp>
        <p:nvSpPr>
          <p:cNvPr id="278" name="Google Shape;278;p38"/>
          <p:cNvSpPr/>
          <p:nvPr/>
        </p:nvSpPr>
        <p:spPr>
          <a:xfrm>
            <a:off x="-442675" y="3676250"/>
            <a:ext cx="1855500" cy="1855500"/>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202638" y="4328452"/>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8"/>
          <p:cNvSpPr/>
          <p:nvPr/>
        </p:nvSpPr>
        <p:spPr>
          <a:xfrm flipH="1">
            <a:off x="7399850" y="4261850"/>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Rectangle 14"/>
          <p:cNvSpPr/>
          <p:nvPr/>
        </p:nvSpPr>
        <p:spPr>
          <a:xfrm>
            <a:off x="529231" y="136531"/>
            <a:ext cx="2565126" cy="523220"/>
          </a:xfrm>
          <a:prstGeom prst="rect">
            <a:avLst/>
          </a:prstGeom>
        </p:spPr>
        <p:txBody>
          <a:bodyPr wrap="none">
            <a:spAutoFit/>
          </a:bodyPr>
          <a:lstStyle/>
          <a:p>
            <a:r>
              <a:rPr lang="fr-FR" sz="2800" dirty="0" smtClean="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Interface </a:t>
            </a:r>
            <a:r>
              <a:rPr lang="fr-FR" sz="28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Login</a:t>
            </a:r>
          </a:p>
        </p:txBody>
      </p:sp>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0778" y="844924"/>
            <a:ext cx="2983749" cy="4034028"/>
          </a:xfrm>
          <a:prstGeom prst="rect">
            <a:avLst/>
          </a:prstGeom>
        </p:spPr>
      </p:pic>
    </p:spTree>
    <p:extLst>
      <p:ext uri="{BB962C8B-B14F-4D97-AF65-F5344CB8AC3E}">
        <p14:creationId xmlns:p14="http://schemas.microsoft.com/office/powerpoint/2010/main" val="244269379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8587710" y="-966100"/>
            <a:ext cx="3497580" cy="5143500"/>
          </a:xfrm>
          <a:prstGeom prst="rect">
            <a:avLst/>
          </a:prstGeom>
          <a:noFill/>
          <a:ln>
            <a:noFill/>
          </a:ln>
        </p:spPr>
      </p:pic>
      <p:sp>
        <p:nvSpPr>
          <p:cNvPr id="278" name="Google Shape;278;p38"/>
          <p:cNvSpPr/>
          <p:nvPr/>
        </p:nvSpPr>
        <p:spPr>
          <a:xfrm>
            <a:off x="-442675" y="3676250"/>
            <a:ext cx="1855500" cy="1855500"/>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202638" y="4328452"/>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8"/>
          <p:cNvSpPr/>
          <p:nvPr/>
        </p:nvSpPr>
        <p:spPr>
          <a:xfrm flipH="1">
            <a:off x="7399850" y="4261850"/>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Rectangle 14"/>
          <p:cNvSpPr/>
          <p:nvPr/>
        </p:nvSpPr>
        <p:spPr>
          <a:xfrm>
            <a:off x="529231" y="136531"/>
            <a:ext cx="2884123" cy="523220"/>
          </a:xfrm>
          <a:prstGeom prst="rect">
            <a:avLst/>
          </a:prstGeom>
        </p:spPr>
        <p:txBody>
          <a:bodyPr wrap="none">
            <a:spAutoFit/>
          </a:bodyPr>
          <a:lstStyle/>
          <a:p>
            <a:r>
              <a:rPr lang="fr-FR" sz="2800" dirty="0" smtClean="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Interface registre</a:t>
            </a:r>
            <a:endParaRPr lang="fr-FR" sz="28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0672" y="829056"/>
            <a:ext cx="3041018" cy="4314444"/>
          </a:xfrm>
          <a:prstGeom prst="rect">
            <a:avLst/>
          </a:prstGeom>
        </p:spPr>
      </p:pic>
    </p:spTree>
    <p:extLst>
      <p:ext uri="{BB962C8B-B14F-4D97-AF65-F5344CB8AC3E}">
        <p14:creationId xmlns:p14="http://schemas.microsoft.com/office/powerpoint/2010/main" val="902504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8587710" y="-966100"/>
            <a:ext cx="3497580" cy="5143500"/>
          </a:xfrm>
          <a:prstGeom prst="rect">
            <a:avLst/>
          </a:prstGeom>
          <a:noFill/>
          <a:ln>
            <a:noFill/>
          </a:ln>
        </p:spPr>
      </p:pic>
      <p:sp>
        <p:nvSpPr>
          <p:cNvPr id="278" name="Google Shape;278;p38"/>
          <p:cNvSpPr/>
          <p:nvPr/>
        </p:nvSpPr>
        <p:spPr>
          <a:xfrm>
            <a:off x="-442675" y="3676250"/>
            <a:ext cx="1855500" cy="1855500"/>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202638" y="4328452"/>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8"/>
          <p:cNvSpPr/>
          <p:nvPr/>
        </p:nvSpPr>
        <p:spPr>
          <a:xfrm flipH="1">
            <a:off x="7399850" y="4261850"/>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Rectangle 14"/>
          <p:cNvSpPr/>
          <p:nvPr/>
        </p:nvSpPr>
        <p:spPr>
          <a:xfrm>
            <a:off x="529231" y="136531"/>
            <a:ext cx="3643946" cy="523220"/>
          </a:xfrm>
          <a:prstGeom prst="rect">
            <a:avLst/>
          </a:prstGeom>
        </p:spPr>
        <p:txBody>
          <a:bodyPr wrap="none">
            <a:spAutoFit/>
          </a:bodyPr>
          <a:lstStyle/>
          <a:p>
            <a:r>
              <a:rPr lang="fr-FR" sz="2800" dirty="0" smtClean="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Interface Home page </a:t>
            </a:r>
            <a:endParaRPr lang="fr-FR" sz="28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1051" y="1219200"/>
            <a:ext cx="5692138" cy="2633764"/>
          </a:xfrm>
          <a:prstGeom prst="rect">
            <a:avLst/>
          </a:prstGeom>
        </p:spPr>
      </p:pic>
    </p:spTree>
    <p:extLst>
      <p:ext uri="{BB962C8B-B14F-4D97-AF65-F5344CB8AC3E}">
        <p14:creationId xmlns:p14="http://schemas.microsoft.com/office/powerpoint/2010/main" val="4614767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8587710" y="-966100"/>
            <a:ext cx="3497580" cy="5143500"/>
          </a:xfrm>
          <a:prstGeom prst="rect">
            <a:avLst/>
          </a:prstGeom>
          <a:noFill/>
          <a:ln>
            <a:noFill/>
          </a:ln>
        </p:spPr>
      </p:pic>
      <p:sp>
        <p:nvSpPr>
          <p:cNvPr id="15" name="Rectangle 14"/>
          <p:cNvSpPr/>
          <p:nvPr/>
        </p:nvSpPr>
        <p:spPr>
          <a:xfrm>
            <a:off x="529231" y="136531"/>
            <a:ext cx="3943708" cy="523220"/>
          </a:xfrm>
          <a:prstGeom prst="rect">
            <a:avLst/>
          </a:prstGeom>
        </p:spPr>
        <p:txBody>
          <a:bodyPr wrap="none">
            <a:spAutoFit/>
          </a:bodyPr>
          <a:lstStyle/>
          <a:p>
            <a:r>
              <a:rPr lang="fr-FR" sz="28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Page liste des Marques</a:t>
            </a:r>
          </a:p>
        </p:txBody>
      </p:sp>
      <p:pic>
        <p:nvPicPr>
          <p:cNvPr id="4" name="Imag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9414" y="1219200"/>
            <a:ext cx="6987050" cy="3207639"/>
          </a:xfrm>
          <a:prstGeom prst="rect">
            <a:avLst/>
          </a:prstGeom>
        </p:spPr>
      </p:pic>
    </p:spTree>
    <p:extLst>
      <p:ext uri="{BB962C8B-B14F-4D97-AF65-F5344CB8AC3E}">
        <p14:creationId xmlns:p14="http://schemas.microsoft.com/office/powerpoint/2010/main" val="41267654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8447382" y="696496"/>
            <a:ext cx="3497580" cy="5143500"/>
          </a:xfrm>
          <a:prstGeom prst="rect">
            <a:avLst/>
          </a:prstGeom>
          <a:noFill/>
          <a:ln>
            <a:noFill/>
          </a:ln>
        </p:spPr>
      </p:pic>
      <p:sp>
        <p:nvSpPr>
          <p:cNvPr id="15" name="Rectangle 14"/>
          <p:cNvSpPr/>
          <p:nvPr/>
        </p:nvSpPr>
        <p:spPr>
          <a:xfrm>
            <a:off x="576448" y="1038739"/>
            <a:ext cx="284052" cy="954107"/>
          </a:xfrm>
          <a:prstGeom prst="rect">
            <a:avLst/>
          </a:prstGeom>
        </p:spPr>
        <p:txBody>
          <a:bodyPr wrap="none">
            <a:spAutoFit/>
          </a:bodyPr>
          <a:lstStyle/>
          <a:p>
            <a:r>
              <a:rPr lang="fr-FR" sz="2800" dirty="0" smtClean="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endParaRPr lang="fr-FR" sz="20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a:p>
            <a:endParaRPr lang="fr-FR" sz="28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
        <p:nvSpPr>
          <p:cNvPr id="3" name="Rectangle 2"/>
          <p:cNvSpPr>
            <a:spLocks noChangeArrowheads="1"/>
          </p:cNvSpPr>
          <p:nvPr/>
        </p:nvSpPr>
        <p:spPr bwMode="auto">
          <a:xfrm>
            <a:off x="731521" y="84124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smtClean="0">
              <a:ln>
                <a:noFill/>
              </a:ln>
              <a:solidFill>
                <a:schemeClr val="tx1"/>
              </a:solidFill>
              <a:effectLst/>
              <a:latin typeface="Arial" panose="020B0604020202020204" pitchFamily="34" charset="0"/>
            </a:endParaRPr>
          </a:p>
        </p:txBody>
      </p:sp>
      <p:pic>
        <p:nvPicPr>
          <p:cNvPr id="2049"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105" y="636404"/>
            <a:ext cx="6534911" cy="180179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a:spLocks noChangeArrowheads="1"/>
          </p:cNvSpPr>
          <p:nvPr/>
        </p:nvSpPr>
        <p:spPr bwMode="auto">
          <a:xfrm>
            <a:off x="347473" y="-34757"/>
            <a:ext cx="2589170" cy="569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Arial" panose="020B0604020202020204" pitchFamily="34" charset="0"/>
              </a:rPr>
              <a:t/>
            </a:r>
            <a:br>
              <a:rPr kumimoji="0" lang="fr-FR" altLang="fr-FR" sz="11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Arial" panose="020B0604020202020204" pitchFamily="34" charset="0"/>
              </a:rPr>
            </a:br>
            <a:r>
              <a:rPr kumimoji="0" lang="fr-FR" altLang="fr-FR" sz="2000" b="0" i="0" u="none" strike="noStrike" cap="none" normalizeH="0" baseline="0" dirty="0" smtClean="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Recherche des modèles</a:t>
            </a:r>
            <a:endParaRPr kumimoji="0" lang="fr-FR" altLang="fr-FR"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
        <p:nvSpPr>
          <p:cNvPr id="2" name="Rectangle 1"/>
          <p:cNvSpPr/>
          <p:nvPr/>
        </p:nvSpPr>
        <p:spPr>
          <a:xfrm>
            <a:off x="451104" y="2613954"/>
            <a:ext cx="1475231" cy="400110"/>
          </a:xfrm>
          <a:prstGeom prst="rect">
            <a:avLst/>
          </a:prstGeom>
        </p:spPr>
        <p:txBody>
          <a:bodyPr wrap="square">
            <a:spAutoFit/>
          </a:bodyPr>
          <a:lstStyle/>
          <a:p>
            <a:r>
              <a:rPr lang="fr-FR" sz="2000" dirty="0">
                <a:solidFill>
                  <a:schemeClr val="accent2"/>
                </a:solidFill>
                <a:latin typeface="Calibri" panose="020F0502020204030204" pitchFamily="34" charset="0"/>
                <a:ea typeface="Times New Roman" panose="02020603050405020304" pitchFamily="18" charset="0"/>
                <a:cs typeface="Arial" panose="020B0604020202020204" pitchFamily="34" charset="0"/>
              </a:rPr>
              <a:t>Filtrage</a:t>
            </a:r>
            <a:endParaRPr lang="fr-FR" sz="2000" dirty="0">
              <a:solidFill>
                <a:schemeClr val="accent2"/>
              </a:solidFill>
            </a:endParaRPr>
          </a:p>
        </p:txBody>
      </p:sp>
      <p:pic>
        <p:nvPicPr>
          <p:cNvPr id="5" name="Imag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1104" y="3059352"/>
            <a:ext cx="6534912" cy="2034036"/>
          </a:xfrm>
          <a:prstGeom prst="rect">
            <a:avLst/>
          </a:prstGeom>
        </p:spPr>
      </p:pic>
    </p:spTree>
    <p:extLst>
      <p:ext uri="{BB962C8B-B14F-4D97-AF65-F5344CB8AC3E}">
        <p14:creationId xmlns:p14="http://schemas.microsoft.com/office/powerpoint/2010/main" val="48195382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8819358" y="483333"/>
            <a:ext cx="3497580" cy="5143500"/>
          </a:xfrm>
          <a:prstGeom prst="rect">
            <a:avLst/>
          </a:prstGeom>
          <a:noFill/>
          <a:ln>
            <a:noFill/>
          </a:ln>
        </p:spPr>
      </p:pic>
      <p:sp>
        <p:nvSpPr>
          <p:cNvPr id="15" name="Rectangle 14"/>
          <p:cNvSpPr/>
          <p:nvPr/>
        </p:nvSpPr>
        <p:spPr>
          <a:xfrm>
            <a:off x="-155073" y="197491"/>
            <a:ext cx="7388561" cy="954107"/>
          </a:xfrm>
          <a:prstGeom prst="rect">
            <a:avLst/>
          </a:prstGeom>
        </p:spPr>
        <p:txBody>
          <a:bodyPr wrap="none">
            <a:spAutoFit/>
          </a:bodyPr>
          <a:lstStyle/>
          <a:p>
            <a:r>
              <a:rPr lang="fr-FR" sz="2800" dirty="0" smtClean="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fr-FR" sz="2000" dirty="0" smtClean="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Affichage </a:t>
            </a:r>
            <a:r>
              <a:rPr lang="fr-FR" sz="20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des modèles avec pagination (20 par page) : </a:t>
            </a:r>
          </a:p>
          <a:p>
            <a:endParaRPr lang="fr-FR" sz="28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521" y="1151598"/>
            <a:ext cx="6531622" cy="3366437"/>
          </a:xfrm>
          <a:prstGeom prst="rect">
            <a:avLst/>
          </a:prstGeom>
        </p:spPr>
      </p:pic>
    </p:spTree>
    <p:extLst>
      <p:ext uri="{BB962C8B-B14F-4D97-AF65-F5344CB8AC3E}">
        <p14:creationId xmlns:p14="http://schemas.microsoft.com/office/powerpoint/2010/main" val="127294355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8819358" y="483333"/>
            <a:ext cx="3497580" cy="5143500"/>
          </a:xfrm>
          <a:prstGeom prst="rect">
            <a:avLst/>
          </a:prstGeom>
          <a:noFill/>
          <a:ln>
            <a:noFill/>
          </a:ln>
        </p:spPr>
      </p:pic>
      <p:sp>
        <p:nvSpPr>
          <p:cNvPr id="278" name="Google Shape;278;p38"/>
          <p:cNvSpPr/>
          <p:nvPr/>
        </p:nvSpPr>
        <p:spPr>
          <a:xfrm>
            <a:off x="-442675" y="3676250"/>
            <a:ext cx="1855500" cy="1855500"/>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202638" y="4328452"/>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8"/>
          <p:cNvSpPr/>
          <p:nvPr/>
        </p:nvSpPr>
        <p:spPr>
          <a:xfrm flipH="1">
            <a:off x="7399850" y="4261850"/>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Rectangle 14"/>
          <p:cNvSpPr/>
          <p:nvPr/>
        </p:nvSpPr>
        <p:spPr>
          <a:xfrm>
            <a:off x="-155073" y="197491"/>
            <a:ext cx="7773282" cy="954107"/>
          </a:xfrm>
          <a:prstGeom prst="rect">
            <a:avLst/>
          </a:prstGeom>
        </p:spPr>
        <p:txBody>
          <a:bodyPr wrap="none">
            <a:spAutoFit/>
          </a:bodyPr>
          <a:lstStyle/>
          <a:p>
            <a:r>
              <a:rPr lang="fr-FR" sz="2800" dirty="0" smtClean="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fr-FR" sz="2000" dirty="0" smtClean="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Affichage </a:t>
            </a:r>
            <a:r>
              <a:rPr lang="fr-FR" sz="20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des propriétés et galerie de </a:t>
            </a:r>
            <a:r>
              <a:rPr lang="fr-FR" sz="2000" dirty="0" smtClean="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photos de véhicule : </a:t>
            </a:r>
            <a:endParaRPr lang="fr-FR" sz="20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a:p>
            <a:endParaRPr lang="fr-FR" sz="28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3795" y="887050"/>
            <a:ext cx="5118299" cy="3991902"/>
          </a:xfrm>
          <a:prstGeom prst="rect">
            <a:avLst/>
          </a:prstGeom>
        </p:spPr>
      </p:pic>
    </p:spTree>
    <p:extLst>
      <p:ext uri="{BB962C8B-B14F-4D97-AF65-F5344CB8AC3E}">
        <p14:creationId xmlns:p14="http://schemas.microsoft.com/office/powerpoint/2010/main" val="28119461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8587710" y="-966100"/>
            <a:ext cx="3497580" cy="5143500"/>
          </a:xfrm>
          <a:prstGeom prst="rect">
            <a:avLst/>
          </a:prstGeom>
          <a:noFill/>
          <a:ln>
            <a:noFill/>
          </a:ln>
        </p:spPr>
      </p:pic>
      <p:sp>
        <p:nvSpPr>
          <p:cNvPr id="278" name="Google Shape;278;p38"/>
          <p:cNvSpPr/>
          <p:nvPr/>
        </p:nvSpPr>
        <p:spPr>
          <a:xfrm>
            <a:off x="-442675" y="4157472"/>
            <a:ext cx="1283923" cy="1374278"/>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75964" y="4565188"/>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Rectangle 14"/>
          <p:cNvSpPr/>
          <p:nvPr/>
        </p:nvSpPr>
        <p:spPr>
          <a:xfrm>
            <a:off x="529231" y="136531"/>
            <a:ext cx="2263761" cy="523220"/>
          </a:xfrm>
          <a:prstGeom prst="rect">
            <a:avLst/>
          </a:prstGeom>
        </p:spPr>
        <p:txBody>
          <a:bodyPr wrap="none">
            <a:spAutoFit/>
          </a:bodyPr>
          <a:lstStyle/>
          <a:p>
            <a:r>
              <a:rPr lang="fr-FR" sz="2800" dirty="0" smtClean="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Conclusion : </a:t>
            </a:r>
            <a:endParaRPr lang="fr-FR" sz="28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
        <p:nvSpPr>
          <p:cNvPr id="7" name="Rectangle 3"/>
          <p:cNvSpPr txBox="1">
            <a:spLocks noChangeArrowheads="1"/>
          </p:cNvSpPr>
          <p:nvPr/>
        </p:nvSpPr>
        <p:spPr>
          <a:xfrm>
            <a:off x="725041" y="778349"/>
            <a:ext cx="7481028" cy="40620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600"/>
              <a:buFont typeface="DM Sans"/>
              <a:buNone/>
              <a:defRPr sz="19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chemeClr val="dk1"/>
              </a:buClr>
              <a:buSzPts val="1600"/>
              <a:buFont typeface="DM Sans"/>
              <a:buNone/>
              <a:defRPr sz="1600" b="0" i="0" u="none" strike="noStrike" cap="none">
                <a:solidFill>
                  <a:schemeClr val="dk1"/>
                </a:solidFill>
                <a:latin typeface="DM Sans"/>
                <a:ea typeface="DM Sans"/>
                <a:cs typeface="DM Sans"/>
                <a:sym typeface="DM Sans"/>
              </a:defRPr>
            </a:lvl9pPr>
          </a:lstStyle>
          <a:p>
            <a:pPr marL="609600" lvl="1" indent="0" algn="just">
              <a:lnSpc>
                <a:spcPct val="150000"/>
              </a:lnSpc>
            </a:pPr>
            <a:r>
              <a:rPr lang="fr-FR" sz="1800" dirty="0" smtClean="0"/>
              <a:t>Ce </a:t>
            </a:r>
            <a:r>
              <a:rPr lang="fr-FR" sz="1800" dirty="0"/>
              <a:t>stage a constitué une opportunité </a:t>
            </a:r>
            <a:r>
              <a:rPr lang="fr-FR" sz="1800" dirty="0" smtClean="0"/>
              <a:t> </a:t>
            </a:r>
            <a:r>
              <a:rPr lang="fr-FR" sz="1800" dirty="0"/>
              <a:t>pour élargir mes compétences pratiques, me permettant de m'adapter aux évolutions constantes des nouvelles technologies dans un secteur en perpétuelle innovation.</a:t>
            </a:r>
            <a:endParaRPr lang="fr-FR" dirty="0"/>
          </a:p>
        </p:txBody>
      </p:sp>
    </p:spTree>
    <p:extLst>
      <p:ext uri="{BB962C8B-B14F-4D97-AF65-F5344CB8AC3E}">
        <p14:creationId xmlns:p14="http://schemas.microsoft.com/office/powerpoint/2010/main" val="2691070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strips(downLeft)">
                                      <p:cBhvr>
                                        <p:cTn id="7"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pic>
        <p:nvPicPr>
          <p:cNvPr id="168" name="Google Shape;168;p29"/>
          <p:cNvPicPr preferRelativeResize="0"/>
          <p:nvPr/>
        </p:nvPicPr>
        <p:blipFill>
          <a:blip r:embed="rId3">
            <a:alphaModFix/>
          </a:blip>
          <a:stretch>
            <a:fillRect/>
          </a:stretch>
        </p:blipFill>
        <p:spPr>
          <a:xfrm rot="2700009" flipH="1">
            <a:off x="7452261" y="2572042"/>
            <a:ext cx="3024859" cy="4448322"/>
          </a:xfrm>
          <a:prstGeom prst="rect">
            <a:avLst/>
          </a:prstGeom>
          <a:noFill/>
          <a:ln>
            <a:noFill/>
          </a:ln>
        </p:spPr>
      </p:pic>
      <p:sp>
        <p:nvSpPr>
          <p:cNvPr id="170" name="Google Shape;170;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fr-FR" i="0" dirty="0"/>
              <a:t>Plan</a:t>
            </a:r>
            <a:r>
              <a:rPr lang="fr-FR" dirty="0"/>
              <a:t/>
            </a:r>
            <a:br>
              <a:rPr lang="fr-FR" dirty="0"/>
            </a:br>
            <a:endParaRPr lang="fr-FR" dirty="0"/>
          </a:p>
        </p:txBody>
      </p:sp>
      <p:sp>
        <p:nvSpPr>
          <p:cNvPr id="171" name="Google Shape;171;p29"/>
          <p:cNvSpPr txBox="1">
            <a:spLocks noGrp="1"/>
          </p:cNvSpPr>
          <p:nvPr>
            <p:ph type="title" idx="2"/>
          </p:nvPr>
        </p:nvSpPr>
        <p:spPr>
          <a:xfrm>
            <a:off x="818400" y="1508175"/>
            <a:ext cx="1069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72" name="Google Shape;172;p29"/>
          <p:cNvSpPr txBox="1">
            <a:spLocks noGrp="1"/>
          </p:cNvSpPr>
          <p:nvPr>
            <p:ph type="title" idx="3"/>
          </p:nvPr>
        </p:nvSpPr>
        <p:spPr>
          <a:xfrm>
            <a:off x="818400" y="2941600"/>
            <a:ext cx="1069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73" name="Google Shape;173;p29"/>
          <p:cNvSpPr txBox="1">
            <a:spLocks noGrp="1"/>
          </p:cNvSpPr>
          <p:nvPr>
            <p:ph type="title" idx="4"/>
          </p:nvPr>
        </p:nvSpPr>
        <p:spPr>
          <a:xfrm>
            <a:off x="3502800" y="1508175"/>
            <a:ext cx="1069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74" name="Google Shape;174;p29"/>
          <p:cNvSpPr txBox="1">
            <a:spLocks noGrp="1"/>
          </p:cNvSpPr>
          <p:nvPr>
            <p:ph type="title" idx="5"/>
          </p:nvPr>
        </p:nvSpPr>
        <p:spPr>
          <a:xfrm>
            <a:off x="3502746" y="2927453"/>
            <a:ext cx="1069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75" name="Google Shape;175;p29"/>
          <p:cNvSpPr txBox="1">
            <a:spLocks noGrp="1"/>
          </p:cNvSpPr>
          <p:nvPr>
            <p:ph type="subTitle" idx="1"/>
          </p:nvPr>
        </p:nvSpPr>
        <p:spPr>
          <a:xfrm>
            <a:off x="-237262" y="1852731"/>
            <a:ext cx="3451950" cy="969996"/>
          </a:xfrm>
          <a:prstGeom prst="rect">
            <a:avLst/>
          </a:prstGeom>
        </p:spPr>
        <p:txBody>
          <a:bodyPr spcFirstLastPara="1" wrap="square" lIns="91425" tIns="91425" rIns="91425" bIns="91425" anchor="b" anchorCtr="0">
            <a:noAutofit/>
          </a:bodyPr>
          <a:lstStyle/>
          <a:p>
            <a:pPr algn="ctr"/>
            <a:r>
              <a:rPr lang="fr-FR" sz="2000" dirty="0"/>
              <a:t>Présentation de l’entreprise</a:t>
            </a:r>
          </a:p>
        </p:txBody>
      </p:sp>
      <p:sp>
        <p:nvSpPr>
          <p:cNvPr id="176" name="Google Shape;176;p29"/>
          <p:cNvSpPr txBox="1">
            <a:spLocks noGrp="1"/>
          </p:cNvSpPr>
          <p:nvPr>
            <p:ph type="subTitle" idx="6"/>
          </p:nvPr>
        </p:nvSpPr>
        <p:spPr>
          <a:xfrm>
            <a:off x="3029000" y="2083764"/>
            <a:ext cx="2118480" cy="552806"/>
          </a:xfrm>
          <a:prstGeom prst="rect">
            <a:avLst/>
          </a:prstGeom>
        </p:spPr>
        <p:txBody>
          <a:bodyPr spcFirstLastPara="1" wrap="square" lIns="91425" tIns="91425" rIns="91425" bIns="91425" anchor="b" anchorCtr="0">
            <a:noAutofit/>
          </a:bodyPr>
          <a:lstStyle/>
          <a:p>
            <a:pPr algn="ctr"/>
            <a:r>
              <a:rPr lang="fr-FR" sz="2000" dirty="0">
                <a:solidFill>
                  <a:schemeClr val="tx1"/>
                </a:solidFill>
              </a:rPr>
              <a:t>Etat de L’art</a:t>
            </a:r>
          </a:p>
        </p:txBody>
      </p:sp>
      <p:sp>
        <p:nvSpPr>
          <p:cNvPr id="177" name="Google Shape;177;p29"/>
          <p:cNvSpPr txBox="1">
            <a:spLocks noGrp="1"/>
          </p:cNvSpPr>
          <p:nvPr>
            <p:ph type="subTitle" idx="7"/>
          </p:nvPr>
        </p:nvSpPr>
        <p:spPr>
          <a:xfrm>
            <a:off x="69824" y="3497696"/>
            <a:ext cx="3144864" cy="660927"/>
          </a:xfrm>
          <a:prstGeom prst="rect">
            <a:avLst/>
          </a:prstGeom>
        </p:spPr>
        <p:txBody>
          <a:bodyPr spcFirstLastPara="1" wrap="square" lIns="91425" tIns="91425" rIns="91425" bIns="91425" anchor="b" anchorCtr="0">
            <a:noAutofit/>
          </a:bodyPr>
          <a:lstStyle/>
          <a:p>
            <a:pPr algn="ctr"/>
            <a:r>
              <a:rPr lang="fr-FR" sz="2000" dirty="0"/>
              <a:t>Etude Conceptuelle</a:t>
            </a:r>
          </a:p>
        </p:txBody>
      </p:sp>
      <p:sp>
        <p:nvSpPr>
          <p:cNvPr id="178" name="Google Shape;178;p29"/>
          <p:cNvSpPr txBox="1">
            <a:spLocks noGrp="1"/>
          </p:cNvSpPr>
          <p:nvPr>
            <p:ph type="subTitle" idx="8"/>
          </p:nvPr>
        </p:nvSpPr>
        <p:spPr>
          <a:xfrm>
            <a:off x="3346351" y="3636113"/>
            <a:ext cx="2030106" cy="755608"/>
          </a:xfrm>
          <a:prstGeom prst="rect">
            <a:avLst/>
          </a:prstGeom>
        </p:spPr>
        <p:txBody>
          <a:bodyPr spcFirstLastPara="1" wrap="square" lIns="91425" tIns="91425" rIns="91425" bIns="91425" anchor="b" anchorCtr="0">
            <a:noAutofit/>
          </a:bodyPr>
          <a:lstStyle/>
          <a:p>
            <a:pPr marL="0" lvl="0" indent="0"/>
            <a:endParaRPr lang="fr-FR" sz="2000" dirty="0"/>
          </a:p>
          <a:p>
            <a:pPr marL="0" lvl="0" indent="0"/>
            <a:r>
              <a:rPr lang="fr-FR" sz="2000" dirty="0"/>
              <a:t>Réalisation</a:t>
            </a:r>
          </a:p>
          <a:p>
            <a:pPr marL="0" lvl="0" indent="0"/>
            <a:endParaRPr lang="fr-FR" sz="20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6473560" y="-188212"/>
            <a:ext cx="3497580" cy="5143500"/>
          </a:xfrm>
          <a:prstGeom prst="rect">
            <a:avLst/>
          </a:prstGeom>
          <a:noFill/>
          <a:ln>
            <a:noFill/>
          </a:ln>
        </p:spPr>
      </p:pic>
      <p:sp>
        <p:nvSpPr>
          <p:cNvPr id="279" name="Google Shape;279;p38"/>
          <p:cNvSpPr/>
          <p:nvPr/>
        </p:nvSpPr>
        <p:spPr>
          <a:xfrm>
            <a:off x="202638" y="4328452"/>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ZoneTexte 7"/>
          <p:cNvSpPr txBox="1"/>
          <p:nvPr/>
        </p:nvSpPr>
        <p:spPr>
          <a:xfrm>
            <a:off x="2341275" y="1963029"/>
            <a:ext cx="4321834" cy="523220"/>
          </a:xfrm>
          <a:prstGeom prst="rect">
            <a:avLst/>
          </a:prstGeom>
          <a:noFill/>
        </p:spPr>
        <p:txBody>
          <a:bodyPr wrap="square" rtlCol="0">
            <a:spAutoFit/>
          </a:bodyPr>
          <a:lstStyle/>
          <a:p>
            <a:r>
              <a:rPr lang="fr-FR" sz="2800" dirty="0">
                <a:solidFill>
                  <a:schemeClr val="tx1"/>
                </a:solidFill>
              </a:rPr>
              <a:t>Merci pour votre attention </a:t>
            </a:r>
          </a:p>
        </p:txBody>
      </p:sp>
    </p:spTree>
    <p:extLst>
      <p:ext uri="{BB962C8B-B14F-4D97-AF65-F5344CB8AC3E}">
        <p14:creationId xmlns:p14="http://schemas.microsoft.com/office/powerpoint/2010/main" val="618437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trips(down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08"/>
        <p:cNvGrpSpPr/>
        <p:nvPr/>
      </p:nvGrpSpPr>
      <p:grpSpPr>
        <a:xfrm>
          <a:off x="0" y="0"/>
          <a:ext cx="0" cy="0"/>
          <a:chOff x="0" y="0"/>
          <a:chExt cx="0" cy="0"/>
        </a:xfrm>
      </p:grpSpPr>
      <p:pic>
        <p:nvPicPr>
          <p:cNvPr id="7509" name="Google Shape;7509;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0"/>
          <p:cNvSpPr txBox="1">
            <a:spLocks noGrp="1"/>
          </p:cNvSpPr>
          <p:nvPr>
            <p:ph type="title"/>
          </p:nvPr>
        </p:nvSpPr>
        <p:spPr>
          <a:xfrm>
            <a:off x="2602151" y="903332"/>
            <a:ext cx="4294800" cy="572700"/>
          </a:xfrm>
          <a:prstGeom prst="rect">
            <a:avLst/>
          </a:prstGeom>
        </p:spPr>
        <p:txBody>
          <a:bodyPr spcFirstLastPara="1" wrap="square" lIns="91425" tIns="91425" rIns="91425" bIns="91425" anchor="t" anchorCtr="0">
            <a:noAutofit/>
          </a:bodyPr>
          <a:lstStyle/>
          <a:p>
            <a:pPr lvl="0"/>
            <a:r>
              <a:rPr lang="fr-FR" dirty="0"/>
              <a:t>Introduction : </a:t>
            </a:r>
          </a:p>
        </p:txBody>
      </p:sp>
      <p:sp>
        <p:nvSpPr>
          <p:cNvPr id="185" name="Google Shape;185;p30"/>
          <p:cNvSpPr txBox="1">
            <a:spLocks noGrp="1"/>
          </p:cNvSpPr>
          <p:nvPr>
            <p:ph type="subTitle" idx="1"/>
          </p:nvPr>
        </p:nvSpPr>
        <p:spPr>
          <a:xfrm>
            <a:off x="2499360" y="1633800"/>
            <a:ext cx="6189815" cy="2198675"/>
          </a:xfrm>
          <a:prstGeom prst="rect">
            <a:avLst/>
          </a:prstGeom>
        </p:spPr>
        <p:txBody>
          <a:bodyPr spcFirstLastPara="1" wrap="square" lIns="91425" tIns="91425" rIns="91425" bIns="91425" anchor="t" anchorCtr="0">
            <a:noAutofit/>
          </a:bodyPr>
          <a:lstStyle/>
          <a:p>
            <a:pPr marL="0" indent="0">
              <a:lnSpc>
                <a:spcPct val="150000"/>
              </a:lnSpc>
              <a:buNone/>
            </a:pPr>
            <a:r>
              <a:rPr lang="fr-FR" dirty="0">
                <a:latin typeface="Times New Roman" panose="02020603050405020304" pitchFamily="18" charset="0"/>
                <a:cs typeface="Times New Roman" panose="02020603050405020304" pitchFamily="18" charset="0"/>
              </a:rPr>
              <a:t>Au cours de notre deuxième année d’universitaire à l’institut supérieur des études technologique a Tozeur , il est prévu pour chaque étudiant de faire un stage pour une période d’un mois en vue de s’initier à son environnement de travail futur</a:t>
            </a:r>
            <a:r>
              <a:rPr lang="fr-FR" dirty="0" smtClean="0">
                <a:latin typeface="Times New Roman" panose="02020603050405020304" pitchFamily="18" charset="0"/>
                <a:cs typeface="Times New Roman" panose="02020603050405020304" pitchFamily="18" charset="0"/>
              </a:rPr>
              <a:t>.</a:t>
            </a:r>
            <a:endParaRPr lang="x-none" dirty="0">
              <a:latin typeface="Times New Roman" panose="02020603050405020304" pitchFamily="18" charset="0"/>
              <a:cs typeface="Times New Roman" panose="02020603050405020304" pitchFamily="18" charset="0"/>
            </a:endParaRPr>
          </a:p>
        </p:txBody>
      </p:sp>
      <p:sp>
        <p:nvSpPr>
          <p:cNvPr id="187" name="Google Shape;187;p30"/>
          <p:cNvSpPr/>
          <p:nvPr/>
        </p:nvSpPr>
        <p:spPr>
          <a:xfrm rot="10800000" flipH="1">
            <a:off x="0" y="-1259775"/>
            <a:ext cx="2229600" cy="22296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4" name="Google Shape;204;p32"/>
          <p:cNvSpPr txBox="1">
            <a:spLocks noGrp="1"/>
          </p:cNvSpPr>
          <p:nvPr>
            <p:ph type="title"/>
          </p:nvPr>
        </p:nvSpPr>
        <p:spPr>
          <a:xfrm>
            <a:off x="872400" y="445025"/>
            <a:ext cx="7704000" cy="572700"/>
          </a:xfrm>
          <a:prstGeom prst="rect">
            <a:avLst/>
          </a:prstGeom>
        </p:spPr>
        <p:txBody>
          <a:bodyPr spcFirstLastPara="1" wrap="square" lIns="91425" tIns="91425" rIns="91425" bIns="91425" anchor="t" anchorCtr="0">
            <a:noAutofit/>
          </a:bodyPr>
          <a:lstStyle/>
          <a:p>
            <a:pPr lvl="0"/>
            <a:r>
              <a:rPr lang="fr-FR" dirty="0"/>
              <a:t>Présentation de l’entreprise </a:t>
            </a:r>
            <a:endParaRPr dirty="0"/>
          </a:p>
        </p:txBody>
      </p:sp>
      <p:sp>
        <p:nvSpPr>
          <p:cNvPr id="206" name="Google Shape;206;p32"/>
          <p:cNvSpPr txBox="1">
            <a:spLocks noGrp="1"/>
          </p:cNvSpPr>
          <p:nvPr>
            <p:ph type="subTitle" idx="2"/>
          </p:nvPr>
        </p:nvSpPr>
        <p:spPr>
          <a:xfrm>
            <a:off x="872400" y="1229626"/>
            <a:ext cx="7035844" cy="1522800"/>
          </a:xfrm>
          <a:prstGeom prst="rect">
            <a:avLst/>
          </a:prstGeom>
        </p:spPr>
        <p:txBody>
          <a:bodyPr spcFirstLastPara="1" wrap="square" lIns="91425" tIns="91425" rIns="91425" bIns="91425" anchor="t" anchorCtr="0">
            <a:noAutofit/>
          </a:bodyPr>
          <a:lstStyle/>
          <a:p>
            <a:pPr algn="just">
              <a:lnSpc>
                <a:spcPct val="150000"/>
              </a:lnSpc>
            </a:pPr>
            <a:r>
              <a:rPr lang="fr-FR" sz="1600" dirty="0" err="1" smtClean="0">
                <a:latin typeface="Times New Roman" panose="02020603050405020304" pitchFamily="18" charset="0"/>
                <a:cs typeface="Times New Roman" panose="02020603050405020304" pitchFamily="18" charset="0"/>
              </a:rPr>
              <a:t>ContinuousNet</a:t>
            </a:r>
            <a:r>
              <a:rPr lang="fr-FR" sz="1600" dirty="0" smtClean="0">
                <a:latin typeface="Times New Roman" panose="02020603050405020304" pitchFamily="18" charset="0"/>
                <a:cs typeface="Times New Roman" panose="02020603050405020304" pitchFamily="18" charset="0"/>
              </a:rPr>
              <a:t> </a:t>
            </a:r>
            <a:r>
              <a:rPr lang="fr-FR" sz="1600" dirty="0">
                <a:latin typeface="Times New Roman" panose="02020603050405020304" pitchFamily="18" charset="0"/>
                <a:cs typeface="Times New Roman" panose="02020603050405020304" pitchFamily="18" charset="0"/>
              </a:rPr>
              <a:t>est une société technologique reconnue qui développe des solutions numériques innovantes pour des clients du monde entier. Avec plus de 90 projets et applications développés en interne, ils fournissent des solutions mobiles haut de gamme avec les derniers techniques.</a:t>
            </a:r>
          </a:p>
        </p:txBody>
      </p:sp>
      <p:sp>
        <p:nvSpPr>
          <p:cNvPr id="208" name="Google Shape;208;p32"/>
          <p:cNvSpPr/>
          <p:nvPr/>
        </p:nvSpPr>
        <p:spPr>
          <a:xfrm>
            <a:off x="7474825" y="112275"/>
            <a:ext cx="1474500" cy="1474500"/>
          </a:xfrm>
          <a:prstGeom prst="donut">
            <a:avLst>
              <a:gd name="adj" fmla="val 11843"/>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Picture 1"/>
          <p:cNvPicPr/>
          <p:nvPr/>
        </p:nvPicPr>
        <p:blipFill>
          <a:blip r:embed="rId3">
            <a:extLst>
              <a:ext uri="{28A0092B-C50C-407E-A947-70E740481C1C}">
                <a14:useLocalDpi xmlns:a14="http://schemas.microsoft.com/office/drawing/2010/main" val="0"/>
              </a:ext>
            </a:extLst>
          </a:blip>
          <a:stretch>
            <a:fillRect/>
          </a:stretch>
        </p:blipFill>
        <p:spPr>
          <a:xfrm>
            <a:off x="2011986" y="4004115"/>
            <a:ext cx="3911600" cy="742950"/>
          </a:xfrm>
          <a:prstGeom prst="rect">
            <a:avLst/>
          </a:prstGeom>
        </p:spPr>
      </p:pic>
      <p:sp>
        <p:nvSpPr>
          <p:cNvPr id="3" name="Rectangle 2"/>
          <p:cNvSpPr/>
          <p:nvPr/>
        </p:nvSpPr>
        <p:spPr>
          <a:xfrm>
            <a:off x="860208" y="1450234"/>
            <a:ext cx="188304" cy="178574"/>
          </a:xfrm>
          <a:prstGeom prst="rect">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7" name="Google Shape;22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fr-FR" dirty="0"/>
              <a:t>Etat de l’art : </a:t>
            </a:r>
          </a:p>
        </p:txBody>
      </p:sp>
      <p:sp>
        <p:nvSpPr>
          <p:cNvPr id="229" name="Google Shape;229;p34"/>
          <p:cNvSpPr txBox="1">
            <a:spLocks noGrp="1"/>
          </p:cNvSpPr>
          <p:nvPr>
            <p:ph type="subTitle" idx="2"/>
          </p:nvPr>
        </p:nvSpPr>
        <p:spPr>
          <a:xfrm>
            <a:off x="983264" y="1414272"/>
            <a:ext cx="6758656" cy="2755392"/>
          </a:xfrm>
          <a:prstGeom prst="rect">
            <a:avLst/>
          </a:prstGeom>
        </p:spPr>
        <p:txBody>
          <a:bodyPr spcFirstLastPara="1" wrap="square" lIns="91425" tIns="91425" rIns="91425" bIns="91425" anchor="t" anchorCtr="0">
            <a:noAutofit/>
          </a:bodyPr>
          <a:lstStyle/>
          <a:p>
            <a:pPr marL="0" lvl="0" indent="0" algn="just"/>
            <a:r>
              <a:rPr lang="fr-FR" sz="1600" dirty="0"/>
              <a:t>L'objectif principal de ce projet est de concevoir une plateforme conviviale permettant aux utilisateurs de consulter facilement une base de données </a:t>
            </a:r>
            <a:r>
              <a:rPr lang="fr-FR" dirty="0"/>
              <a:t>de véhicules électriques</a:t>
            </a:r>
            <a:r>
              <a:rPr lang="fr-FR" sz="1600" dirty="0"/>
              <a:t>, tout en offrant des fonctionnalités de filtrage, de </a:t>
            </a:r>
            <a:r>
              <a:rPr lang="fr-FR" sz="1600" dirty="0" smtClean="0"/>
              <a:t>recherche, </a:t>
            </a:r>
            <a:r>
              <a:rPr lang="fr-FR" sz="1600" dirty="0"/>
              <a:t>de </a:t>
            </a:r>
            <a:r>
              <a:rPr lang="fr-FR" sz="1600" dirty="0" smtClean="0"/>
              <a:t>pagination. </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pic>
        <p:nvPicPr>
          <p:cNvPr id="269" name="Google Shape;269;p37"/>
          <p:cNvPicPr preferRelativeResize="0"/>
          <p:nvPr/>
        </p:nvPicPr>
        <p:blipFill>
          <a:blip r:embed="rId3">
            <a:alphaModFix/>
          </a:blip>
          <a:stretch>
            <a:fillRect/>
          </a:stretch>
        </p:blipFill>
        <p:spPr>
          <a:xfrm rot="8100000">
            <a:off x="8587710" y="-966100"/>
            <a:ext cx="3497580" cy="5143500"/>
          </a:xfrm>
          <a:prstGeom prst="rect">
            <a:avLst/>
          </a:prstGeom>
          <a:noFill/>
          <a:ln>
            <a:noFill/>
          </a:ln>
        </p:spPr>
      </p:pic>
      <p:sp>
        <p:nvSpPr>
          <p:cNvPr id="270" name="Google Shape;270;p37"/>
          <p:cNvSpPr/>
          <p:nvPr/>
        </p:nvSpPr>
        <p:spPr>
          <a:xfrm flipH="1">
            <a:off x="7399850" y="4261850"/>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5" name="Diagram 4">
            <a:extLst>
              <a:ext uri="{FF2B5EF4-FFF2-40B4-BE49-F238E27FC236}">
                <a16:creationId xmlns:a16="http://schemas.microsoft.com/office/drawing/2014/main" id="{3D213FB7-CBA2-5E41-651B-1E845ABF85B5}"/>
              </a:ext>
            </a:extLst>
          </p:cNvPr>
          <p:cNvGraphicFramePr/>
          <p:nvPr>
            <p:extLst>
              <p:ext uri="{D42A27DB-BD31-4B8C-83A1-F6EECF244321}">
                <p14:modId xmlns:p14="http://schemas.microsoft.com/office/powerpoint/2010/main" val="3015290085"/>
              </p:ext>
            </p:extLst>
          </p:nvPr>
        </p:nvGraphicFramePr>
        <p:xfrm>
          <a:off x="2741305" y="1475232"/>
          <a:ext cx="3696071" cy="329496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8" name="ZoneTexte 17">
            <a:extLst>
              <a:ext uri="{FF2B5EF4-FFF2-40B4-BE49-F238E27FC236}">
                <a16:creationId xmlns:a16="http://schemas.microsoft.com/office/drawing/2014/main" id="{B8A91710-6FA2-8398-4D97-D56EF1FFC119}"/>
              </a:ext>
            </a:extLst>
          </p:cNvPr>
          <p:cNvSpPr txBox="1"/>
          <p:nvPr/>
        </p:nvSpPr>
        <p:spPr>
          <a:xfrm>
            <a:off x="231649" y="146305"/>
            <a:ext cx="7049768" cy="1200329"/>
          </a:xfrm>
          <a:prstGeom prst="rect">
            <a:avLst/>
          </a:prstGeom>
          <a:noFill/>
        </p:spPr>
        <p:txBody>
          <a:bodyPr wrap="square" rtlCol="0">
            <a:spAutoFit/>
          </a:bodyPr>
          <a:lstStyle/>
          <a:p>
            <a:r>
              <a:rPr lang="en-US" sz="20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Specification des </a:t>
            </a:r>
            <a:r>
              <a:rPr lang="en-US" sz="2000" dirty="0" err="1">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besoins</a:t>
            </a:r>
            <a:r>
              <a:rPr lang="en-US" sz="2000" dirty="0">
                <a:ln w="0"/>
                <a:solidFill>
                  <a:schemeClr val="tx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p>
          <a:p>
            <a:r>
              <a:rPr lang="fr-FR" sz="3600" dirty="0">
                <a:ln w="0"/>
                <a:solidFill>
                  <a:schemeClr val="accent1"/>
                </a:solidFill>
                <a:effectLst>
                  <a:outerShdw blurRad="38100" dist="25400" dir="5400000" algn="ctr" rotWithShape="0">
                    <a:srgbClr val="6E747A">
                      <a:alpha val="43000"/>
                    </a:srgbClr>
                  </a:outerShdw>
                </a:effectLst>
              </a:rPr>
              <a:t> </a:t>
            </a:r>
          </a:p>
          <a:p>
            <a:pPr marL="285750" indent="-285750">
              <a:buClr>
                <a:schemeClr val="tx2"/>
              </a:buClr>
              <a:buFont typeface="Wingdings" panose="05000000000000000000" pitchFamily="2" charset="2"/>
              <a:buChar char="v"/>
            </a:pPr>
            <a:r>
              <a:rPr lang="fr-FR" sz="1600" b="1" dirty="0" smtClean="0">
                <a:ln w="0"/>
                <a:solidFill>
                  <a:schemeClr val="accent3">
                    <a:lumMod val="65000"/>
                  </a:schemeClr>
                </a:solidFill>
                <a:effectLst>
                  <a:outerShdw blurRad="38100" dist="25400" dir="5400000" algn="ctr" rotWithShape="0">
                    <a:srgbClr val="6E747A">
                      <a:alpha val="43000"/>
                    </a:srgbClr>
                  </a:outerShdw>
                </a:effectLst>
              </a:rPr>
              <a:t>Les </a:t>
            </a:r>
            <a:r>
              <a:rPr lang="fr-FR" sz="1600" b="1" dirty="0">
                <a:ln w="0"/>
                <a:solidFill>
                  <a:schemeClr val="accent3">
                    <a:lumMod val="65000"/>
                  </a:schemeClr>
                </a:solidFill>
                <a:effectLst>
                  <a:outerShdw blurRad="38100" dist="25400" dir="5400000" algn="ctr" rotWithShape="0">
                    <a:srgbClr val="6E747A">
                      <a:alpha val="43000"/>
                    </a:srgbClr>
                  </a:outerShdw>
                </a:effectLst>
              </a:rPr>
              <a:t>besoin  fonctionnels:</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6" name="Google Shape;276;p38"/>
          <p:cNvSpPr txBox="1">
            <a:spLocks noGrp="1"/>
          </p:cNvSpPr>
          <p:nvPr>
            <p:ph type="subTitle" idx="1"/>
          </p:nvPr>
        </p:nvSpPr>
        <p:spPr>
          <a:xfrm>
            <a:off x="1284000" y="3259075"/>
            <a:ext cx="65760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L’amélioration du temps de réponse</a:t>
            </a:r>
            <a:endParaRPr dirty="0"/>
          </a:p>
        </p:txBody>
      </p:sp>
      <p:pic>
        <p:nvPicPr>
          <p:cNvPr id="277" name="Google Shape;277;p38"/>
          <p:cNvPicPr preferRelativeResize="0"/>
          <p:nvPr/>
        </p:nvPicPr>
        <p:blipFill>
          <a:blip r:embed="rId3">
            <a:alphaModFix/>
          </a:blip>
          <a:stretch>
            <a:fillRect/>
          </a:stretch>
        </p:blipFill>
        <p:spPr>
          <a:xfrm rot="8100000">
            <a:off x="8587710" y="-966100"/>
            <a:ext cx="3497580" cy="5143500"/>
          </a:xfrm>
          <a:prstGeom prst="rect">
            <a:avLst/>
          </a:prstGeom>
          <a:noFill/>
          <a:ln>
            <a:noFill/>
          </a:ln>
        </p:spPr>
      </p:pic>
      <p:sp>
        <p:nvSpPr>
          <p:cNvPr id="279" name="Google Shape;279;p38"/>
          <p:cNvSpPr/>
          <p:nvPr/>
        </p:nvSpPr>
        <p:spPr>
          <a:xfrm>
            <a:off x="202638" y="4328452"/>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8"/>
          <p:cNvSpPr/>
          <p:nvPr/>
        </p:nvSpPr>
        <p:spPr>
          <a:xfrm flipH="1">
            <a:off x="7399850" y="4261850"/>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6;p38"/>
          <p:cNvSpPr txBox="1">
            <a:spLocks/>
          </p:cNvSpPr>
          <p:nvPr/>
        </p:nvSpPr>
        <p:spPr>
          <a:xfrm>
            <a:off x="1215040" y="1463019"/>
            <a:ext cx="6576000" cy="497100"/>
          </a:xfrm>
          <a:prstGeom prst="rect">
            <a:avLst/>
          </a:prstGeom>
          <a:gradFill>
            <a:gsLst>
              <a:gs pos="0">
                <a:schemeClr val="dk2"/>
              </a:gs>
              <a:gs pos="100000">
                <a:schemeClr val="lt2"/>
              </a:gs>
            </a:gsLst>
            <a:lin ang="0" scaled="0"/>
          </a:gra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600"/>
              <a:buFont typeface="DM Sans"/>
              <a:buNone/>
              <a:defRPr sz="19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chemeClr val="dk1"/>
              </a:buClr>
              <a:buSzPts val="1600"/>
              <a:buFont typeface="DM Sans"/>
              <a:buNone/>
              <a:defRPr sz="1600" b="0" i="0" u="none" strike="noStrike" cap="none">
                <a:solidFill>
                  <a:schemeClr val="dk1"/>
                </a:solidFill>
                <a:latin typeface="DM Sans"/>
                <a:ea typeface="DM Sans"/>
                <a:cs typeface="DM Sans"/>
                <a:sym typeface="DM Sans"/>
              </a:defRPr>
            </a:lvl9pPr>
          </a:lstStyle>
          <a:p>
            <a:pPr marL="0" indent="0" algn="l"/>
            <a:r>
              <a:rPr lang="en-US" dirty="0" smtClean="0"/>
              <a:t>La  </a:t>
            </a:r>
            <a:r>
              <a:rPr lang="en-US" dirty="0" err="1" smtClean="0"/>
              <a:t>convivialité</a:t>
            </a:r>
            <a:endParaRPr lang="en-US" dirty="0"/>
          </a:p>
        </p:txBody>
      </p:sp>
      <p:sp>
        <p:nvSpPr>
          <p:cNvPr id="10" name="Google Shape;276;p38"/>
          <p:cNvSpPr txBox="1">
            <a:spLocks/>
          </p:cNvSpPr>
          <p:nvPr/>
        </p:nvSpPr>
        <p:spPr>
          <a:xfrm>
            <a:off x="1284000" y="2444653"/>
            <a:ext cx="6576000" cy="497100"/>
          </a:xfrm>
          <a:prstGeom prst="rect">
            <a:avLst/>
          </a:prstGeom>
          <a:gradFill>
            <a:gsLst>
              <a:gs pos="0">
                <a:schemeClr val="dk2"/>
              </a:gs>
              <a:gs pos="100000">
                <a:schemeClr val="lt2"/>
              </a:gs>
            </a:gsLst>
            <a:lin ang="0" scaled="0"/>
          </a:gra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600"/>
              <a:buFont typeface="DM Sans"/>
              <a:buNone/>
              <a:defRPr sz="19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chemeClr val="dk1"/>
              </a:buClr>
              <a:buSzPts val="1600"/>
              <a:buFont typeface="DM Sans"/>
              <a:buNone/>
              <a:defRPr sz="16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chemeClr val="dk1"/>
              </a:buClr>
              <a:buSzPts val="1600"/>
              <a:buFont typeface="DM Sans"/>
              <a:buNone/>
              <a:defRPr sz="1600" b="0" i="0" u="none" strike="noStrike" cap="none">
                <a:solidFill>
                  <a:schemeClr val="dk1"/>
                </a:solidFill>
                <a:latin typeface="DM Sans"/>
                <a:ea typeface="DM Sans"/>
                <a:cs typeface="DM Sans"/>
                <a:sym typeface="DM Sans"/>
              </a:defRPr>
            </a:lvl9pPr>
          </a:lstStyle>
          <a:p>
            <a:pPr marL="0" indent="0" algn="l"/>
            <a:r>
              <a:rPr lang="en-US" dirty="0" err="1" smtClean="0"/>
              <a:t>L’ergonomie</a:t>
            </a:r>
            <a:r>
              <a:rPr lang="en-US" dirty="0" smtClean="0"/>
              <a:t> des interfaces</a:t>
            </a:r>
            <a:endParaRPr lang="en-US" dirty="0"/>
          </a:p>
        </p:txBody>
      </p:sp>
      <p:sp>
        <p:nvSpPr>
          <p:cNvPr id="11" name="Arrow: Chevron 2">
            <a:extLst>
              <a:ext uri="{FF2B5EF4-FFF2-40B4-BE49-F238E27FC236}">
                <a16:creationId xmlns:a16="http://schemas.microsoft.com/office/drawing/2014/main" id="{195E300E-8B29-6A70-B9FA-C520386967B6}"/>
              </a:ext>
            </a:extLst>
          </p:cNvPr>
          <p:cNvSpPr/>
          <p:nvPr/>
        </p:nvSpPr>
        <p:spPr>
          <a:xfrm>
            <a:off x="434864" y="2422120"/>
            <a:ext cx="780176" cy="494951"/>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12" name="Arrow: Chevron 2">
            <a:extLst>
              <a:ext uri="{FF2B5EF4-FFF2-40B4-BE49-F238E27FC236}">
                <a16:creationId xmlns:a16="http://schemas.microsoft.com/office/drawing/2014/main" id="{195E300E-8B29-6A70-B9FA-C520386967B6}"/>
              </a:ext>
            </a:extLst>
          </p:cNvPr>
          <p:cNvSpPr/>
          <p:nvPr/>
        </p:nvSpPr>
        <p:spPr>
          <a:xfrm>
            <a:off x="434864" y="3259925"/>
            <a:ext cx="780176" cy="494951"/>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13" name="Arrow: Chevron 2">
            <a:extLst>
              <a:ext uri="{FF2B5EF4-FFF2-40B4-BE49-F238E27FC236}">
                <a16:creationId xmlns:a16="http://schemas.microsoft.com/office/drawing/2014/main" id="{195E300E-8B29-6A70-B9FA-C520386967B6}"/>
              </a:ext>
            </a:extLst>
          </p:cNvPr>
          <p:cNvSpPr/>
          <p:nvPr/>
        </p:nvSpPr>
        <p:spPr>
          <a:xfrm>
            <a:off x="434864" y="1500267"/>
            <a:ext cx="780176" cy="494951"/>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solidFill>
                <a:schemeClr val="tx1"/>
              </a:solidFill>
            </a:endParaRPr>
          </a:p>
        </p:txBody>
      </p:sp>
      <p:sp>
        <p:nvSpPr>
          <p:cNvPr id="14" name="ZoneTexte 13">
            <a:extLst>
              <a:ext uri="{FF2B5EF4-FFF2-40B4-BE49-F238E27FC236}">
                <a16:creationId xmlns:a16="http://schemas.microsoft.com/office/drawing/2014/main" id="{B8A91710-6FA2-8398-4D97-D56EF1FFC119}"/>
              </a:ext>
            </a:extLst>
          </p:cNvPr>
          <p:cNvSpPr txBox="1"/>
          <p:nvPr/>
        </p:nvSpPr>
        <p:spPr>
          <a:xfrm>
            <a:off x="361792" y="591744"/>
            <a:ext cx="6984776" cy="400110"/>
          </a:xfrm>
          <a:prstGeom prst="rect">
            <a:avLst/>
          </a:prstGeom>
          <a:noFill/>
        </p:spPr>
        <p:txBody>
          <a:bodyPr wrap="square" rtlCol="0">
            <a:spAutoFit/>
          </a:bodyPr>
          <a:lstStyle/>
          <a:p>
            <a:pPr marL="342900" indent="-342900">
              <a:buClr>
                <a:schemeClr val="tx2"/>
              </a:buClr>
              <a:buFont typeface="Wingdings" panose="05000000000000000000" pitchFamily="2" charset="2"/>
              <a:buChar char="v"/>
            </a:pPr>
            <a:r>
              <a:rPr lang="fr-FR" sz="2000" b="1" dirty="0" smtClean="0">
                <a:ln w="0"/>
                <a:solidFill>
                  <a:schemeClr val="accent3">
                    <a:lumMod val="65000"/>
                  </a:schemeClr>
                </a:solidFill>
                <a:effectLst>
                  <a:outerShdw blurRad="38100" dist="25400" dir="5400000" algn="ctr" rotWithShape="0">
                    <a:srgbClr val="6E747A">
                      <a:alpha val="43000"/>
                    </a:srgbClr>
                  </a:outerShdw>
                </a:effectLst>
              </a:rPr>
              <a:t>Les </a:t>
            </a:r>
            <a:r>
              <a:rPr lang="fr-FR" sz="2000" b="1" dirty="0">
                <a:ln w="0"/>
                <a:solidFill>
                  <a:schemeClr val="accent3">
                    <a:lumMod val="65000"/>
                  </a:schemeClr>
                </a:solidFill>
                <a:effectLst>
                  <a:outerShdw blurRad="38100" dist="25400" dir="5400000" algn="ctr" rotWithShape="0">
                    <a:srgbClr val="6E747A">
                      <a:alpha val="43000"/>
                    </a:srgbClr>
                  </a:outerShdw>
                </a:effectLst>
              </a:rPr>
              <a:t>Besoin non Fonctionnels : </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8587710" y="-966100"/>
            <a:ext cx="3497580" cy="5143500"/>
          </a:xfrm>
          <a:prstGeom prst="rect">
            <a:avLst/>
          </a:prstGeom>
          <a:noFill/>
          <a:ln>
            <a:noFill/>
          </a:ln>
        </p:spPr>
      </p:pic>
      <p:sp>
        <p:nvSpPr>
          <p:cNvPr id="278" name="Google Shape;278;p38"/>
          <p:cNvSpPr/>
          <p:nvPr/>
        </p:nvSpPr>
        <p:spPr>
          <a:xfrm>
            <a:off x="-442675" y="3676250"/>
            <a:ext cx="1855500" cy="1855500"/>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202638" y="4328452"/>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8"/>
          <p:cNvSpPr/>
          <p:nvPr/>
        </p:nvSpPr>
        <p:spPr>
          <a:xfrm flipH="1">
            <a:off x="7399850" y="4261850"/>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ZoneTexte 13">
            <a:extLst>
              <a:ext uri="{FF2B5EF4-FFF2-40B4-BE49-F238E27FC236}">
                <a16:creationId xmlns:a16="http://schemas.microsoft.com/office/drawing/2014/main" id="{B8A91710-6FA2-8398-4D97-D56EF1FFC119}"/>
              </a:ext>
            </a:extLst>
          </p:cNvPr>
          <p:cNvSpPr txBox="1"/>
          <p:nvPr/>
        </p:nvSpPr>
        <p:spPr>
          <a:xfrm>
            <a:off x="361792" y="757303"/>
            <a:ext cx="6984776" cy="400110"/>
          </a:xfrm>
          <a:prstGeom prst="rect">
            <a:avLst/>
          </a:prstGeom>
          <a:noFill/>
        </p:spPr>
        <p:txBody>
          <a:bodyPr wrap="square" rtlCol="0">
            <a:spAutoFit/>
          </a:bodyPr>
          <a:lstStyle/>
          <a:p>
            <a:pPr marL="342900" indent="-342900">
              <a:buClr>
                <a:schemeClr val="tx2"/>
              </a:buClr>
              <a:buFont typeface="Wingdings" panose="05000000000000000000" pitchFamily="2" charset="2"/>
              <a:buChar char="v"/>
            </a:pPr>
            <a:r>
              <a:rPr lang="fr-FR" sz="2000" b="1" dirty="0" smtClean="0">
                <a:ln w="0"/>
                <a:solidFill>
                  <a:schemeClr val="accent3">
                    <a:lumMod val="65000"/>
                  </a:schemeClr>
                </a:solidFill>
                <a:effectLst>
                  <a:outerShdw blurRad="38100" dist="25400" dir="5400000" algn="ctr" rotWithShape="0">
                    <a:srgbClr val="6E747A">
                      <a:alpha val="43000"/>
                    </a:srgbClr>
                  </a:outerShdw>
                </a:effectLst>
              </a:rPr>
              <a:t> Diagramme de Classe : </a:t>
            </a:r>
            <a:endParaRPr lang="fr-FR" sz="2000" b="1" dirty="0">
              <a:ln w="0"/>
              <a:solidFill>
                <a:schemeClr val="accent3">
                  <a:lumMod val="65000"/>
                </a:schemeClr>
              </a:solidFill>
              <a:effectLst>
                <a:outerShdw blurRad="38100" dist="25400" dir="5400000" algn="ctr" rotWithShape="0">
                  <a:srgbClr val="6E747A">
                    <a:alpha val="43000"/>
                  </a:srgbClr>
                </a:outerShdw>
              </a:effectLst>
            </a:endParaRPr>
          </a:p>
        </p:txBody>
      </p:sp>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50738" y="1208503"/>
            <a:ext cx="3603319" cy="3571619"/>
          </a:xfrm>
          <a:prstGeom prst="rect">
            <a:avLst/>
          </a:prstGeom>
        </p:spPr>
      </p:pic>
    </p:spTree>
    <p:extLst>
      <p:ext uri="{BB962C8B-B14F-4D97-AF65-F5344CB8AC3E}">
        <p14:creationId xmlns:p14="http://schemas.microsoft.com/office/powerpoint/2010/main" val="369883788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7" name="Google Shape;277;p38"/>
          <p:cNvPicPr preferRelativeResize="0"/>
          <p:nvPr/>
        </p:nvPicPr>
        <p:blipFill>
          <a:blip r:embed="rId3">
            <a:alphaModFix/>
          </a:blip>
          <a:stretch>
            <a:fillRect/>
          </a:stretch>
        </p:blipFill>
        <p:spPr>
          <a:xfrm rot="8100000">
            <a:off x="8587710" y="-966100"/>
            <a:ext cx="3497580" cy="5143500"/>
          </a:xfrm>
          <a:prstGeom prst="rect">
            <a:avLst/>
          </a:prstGeom>
          <a:noFill/>
          <a:ln>
            <a:noFill/>
          </a:ln>
        </p:spPr>
      </p:pic>
      <p:sp>
        <p:nvSpPr>
          <p:cNvPr id="278" name="Google Shape;278;p38"/>
          <p:cNvSpPr/>
          <p:nvPr/>
        </p:nvSpPr>
        <p:spPr>
          <a:xfrm>
            <a:off x="-442675" y="3676250"/>
            <a:ext cx="1855500" cy="1855500"/>
          </a:xfrm>
          <a:prstGeom prst="donut">
            <a:avLst>
              <a:gd name="adj" fmla="val 9011"/>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202638" y="4328452"/>
            <a:ext cx="550500" cy="5505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8"/>
          <p:cNvSpPr/>
          <p:nvPr/>
        </p:nvSpPr>
        <p:spPr>
          <a:xfrm flipH="1">
            <a:off x="7399850" y="4261850"/>
            <a:ext cx="1963500" cy="1963500"/>
          </a:xfrm>
          <a:prstGeom prst="diagStripe">
            <a:avLst>
              <a:gd name="adj" fmla="val 64604"/>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ZoneTexte 13">
            <a:extLst>
              <a:ext uri="{FF2B5EF4-FFF2-40B4-BE49-F238E27FC236}">
                <a16:creationId xmlns:a16="http://schemas.microsoft.com/office/drawing/2014/main" id="{B8A91710-6FA2-8398-4D97-D56EF1FFC119}"/>
              </a:ext>
            </a:extLst>
          </p:cNvPr>
          <p:cNvSpPr txBox="1"/>
          <p:nvPr/>
        </p:nvSpPr>
        <p:spPr>
          <a:xfrm>
            <a:off x="361792" y="757303"/>
            <a:ext cx="6984776" cy="400110"/>
          </a:xfrm>
          <a:prstGeom prst="rect">
            <a:avLst/>
          </a:prstGeom>
          <a:noFill/>
        </p:spPr>
        <p:txBody>
          <a:bodyPr wrap="square" rtlCol="0">
            <a:spAutoFit/>
          </a:bodyPr>
          <a:lstStyle/>
          <a:p>
            <a:pPr marL="342900" indent="-342900">
              <a:buClr>
                <a:schemeClr val="tx2"/>
              </a:buClr>
              <a:buFont typeface="Wingdings" panose="05000000000000000000" pitchFamily="2" charset="2"/>
              <a:buChar char="v"/>
            </a:pPr>
            <a:r>
              <a:rPr lang="fr-FR" sz="2000" b="1" dirty="0" smtClean="0">
                <a:ln w="0"/>
                <a:solidFill>
                  <a:schemeClr val="accent3">
                    <a:lumMod val="65000"/>
                  </a:schemeClr>
                </a:solidFill>
                <a:effectLst>
                  <a:outerShdw blurRad="38100" dist="25400" dir="5400000" algn="ctr" rotWithShape="0">
                    <a:srgbClr val="6E747A">
                      <a:alpha val="43000"/>
                    </a:srgbClr>
                  </a:outerShdw>
                </a:effectLst>
              </a:rPr>
              <a:t> </a:t>
            </a:r>
            <a:r>
              <a:rPr lang="fr-FR" sz="2000" b="1" dirty="0">
                <a:ln w="0"/>
                <a:solidFill>
                  <a:schemeClr val="accent3">
                    <a:lumMod val="65000"/>
                  </a:schemeClr>
                </a:solidFill>
                <a:effectLst>
                  <a:outerShdw blurRad="38100" dist="25400" dir="5400000" algn="ctr" rotWithShape="0">
                    <a:srgbClr val="6E747A">
                      <a:alpha val="43000"/>
                    </a:srgbClr>
                  </a:outerShdw>
                </a:effectLst>
              </a:rPr>
              <a:t>Diagramme </a:t>
            </a:r>
            <a:r>
              <a:rPr lang="fr-FR" sz="2000" b="1" dirty="0" smtClean="0">
                <a:ln w="0"/>
                <a:solidFill>
                  <a:schemeClr val="accent3">
                    <a:lumMod val="65000"/>
                  </a:schemeClr>
                </a:solidFill>
                <a:effectLst>
                  <a:outerShdw blurRad="38100" dist="25400" dir="5400000" algn="ctr" rotWithShape="0">
                    <a:srgbClr val="6E747A">
                      <a:alpha val="43000"/>
                    </a:srgbClr>
                  </a:outerShdw>
                </a:effectLst>
              </a:rPr>
              <a:t> de séquence </a:t>
            </a:r>
            <a:r>
              <a:rPr lang="fr-FR" sz="2000" b="1" dirty="0">
                <a:ln w="0"/>
                <a:solidFill>
                  <a:schemeClr val="accent3">
                    <a:lumMod val="65000"/>
                  </a:schemeClr>
                </a:solidFill>
                <a:effectLst>
                  <a:outerShdw blurRad="38100" dist="25400" dir="5400000" algn="ctr" rotWithShape="0">
                    <a:srgbClr val="6E747A">
                      <a:alpha val="43000"/>
                    </a:srgbClr>
                  </a:outerShdw>
                </a:effectLst>
              </a:rPr>
              <a:t>: </a:t>
            </a:r>
          </a:p>
        </p:txBody>
      </p:sp>
      <p:pic>
        <p:nvPicPr>
          <p:cNvPr id="2" name="Imag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1990" y="1388921"/>
            <a:ext cx="4311896" cy="3490031"/>
          </a:xfrm>
          <a:prstGeom prst="rect">
            <a:avLst/>
          </a:prstGeom>
        </p:spPr>
      </p:pic>
    </p:spTree>
    <p:extLst>
      <p:ext uri="{BB962C8B-B14F-4D97-AF65-F5344CB8AC3E}">
        <p14:creationId xmlns:p14="http://schemas.microsoft.com/office/powerpoint/2010/main" val="287456339"/>
      </p:ext>
    </p:extLst>
  </p:cSld>
  <p:clrMapOvr>
    <a:masterClrMapping/>
  </p:clrMapOvr>
  <p:timing>
    <p:tnLst>
      <p:par>
        <p:cTn id="1" dur="indefinite" restart="never" nodeType="tmRoot"/>
      </p:par>
    </p:tnLst>
  </p:timing>
</p:sld>
</file>

<file path=ppt/theme/theme1.xml><?xml version="1.0" encoding="utf-8"?>
<a:theme xmlns:a="http://schemas.openxmlformats.org/drawingml/2006/main" name="Final Year Project Results Meeting by Slidesgo">
  <a:themeElements>
    <a:clrScheme name="Simple Light">
      <a:dk1>
        <a:srgbClr val="FFFFFF"/>
      </a:dk1>
      <a:lt1>
        <a:srgbClr val="0C2633"/>
      </a:lt1>
      <a:dk2>
        <a:srgbClr val="067AA9"/>
      </a:dk2>
      <a:lt2>
        <a:srgbClr val="00E3DB"/>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703</TotalTime>
  <Words>353</Words>
  <Application>Microsoft Office PowerPoint</Application>
  <PresentationFormat>Affichage à l'écran (16:9)</PresentationFormat>
  <Paragraphs>72</Paragraphs>
  <Slides>21</Slides>
  <Notes>21</Notes>
  <HiddenSlides>0</HiddenSlides>
  <MMClips>0</MMClips>
  <ScaleCrop>false</ScaleCrop>
  <HeadingPairs>
    <vt:vector size="6" baseType="variant">
      <vt:variant>
        <vt:lpstr>Polices utilisées</vt:lpstr>
      </vt:variant>
      <vt:variant>
        <vt:i4>15</vt:i4>
      </vt:variant>
      <vt:variant>
        <vt:lpstr>Thème</vt:lpstr>
      </vt:variant>
      <vt:variant>
        <vt:i4>2</vt:i4>
      </vt:variant>
      <vt:variant>
        <vt:lpstr>Titres des diapositives</vt:lpstr>
      </vt:variant>
      <vt:variant>
        <vt:i4>21</vt:i4>
      </vt:variant>
    </vt:vector>
  </HeadingPairs>
  <TitlesOfParts>
    <vt:vector size="38" baseType="lpstr">
      <vt:lpstr>PT Sans</vt:lpstr>
      <vt:lpstr>Lexend Deca SemiBold</vt:lpstr>
      <vt:lpstr>Montserrat</vt:lpstr>
      <vt:lpstr>Georgia</vt:lpstr>
      <vt:lpstr>Proxima Nova Semibold</vt:lpstr>
      <vt:lpstr>Archivo ExtraBold</vt:lpstr>
      <vt:lpstr>Times New Roman</vt:lpstr>
      <vt:lpstr>Nunito Light</vt:lpstr>
      <vt:lpstr>Calibri</vt:lpstr>
      <vt:lpstr>Proxima Nova</vt:lpstr>
      <vt:lpstr>Arial</vt:lpstr>
      <vt:lpstr>DM Sans</vt:lpstr>
      <vt:lpstr>Anaheim</vt:lpstr>
      <vt:lpstr>Bebas Neue</vt:lpstr>
      <vt:lpstr>Wingdings</vt:lpstr>
      <vt:lpstr>Final Year Project Results Meeting by Slidesgo</vt:lpstr>
      <vt:lpstr>Slidesgo Final Pages</vt:lpstr>
      <vt:lpstr>DEPARTEMENT TECHNOLOGIES DE L’INFORMATIQUE  Développement System Information</vt:lpstr>
      <vt:lpstr>Plan </vt:lpstr>
      <vt:lpstr>Introduction : </vt:lpstr>
      <vt:lpstr>Présentation de l’entreprise </vt:lpstr>
      <vt:lpstr>Etat de l’art :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DEPARTEMENT TECHNOLOGIES DE L’INFORMATIQUE  Développement System Information</dc:title>
  <dc:creator>mbareck jasser</dc:creator>
  <cp:lastModifiedBy>mbareck jasser</cp:lastModifiedBy>
  <cp:revision>25</cp:revision>
  <dcterms:modified xsi:type="dcterms:W3CDTF">2024-03-09T18:05:11Z</dcterms:modified>
</cp:coreProperties>
</file>